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2192000" cy="6858000"/>
  <p:notesSz cx="6858000" cy="9144000"/>
  <p:embeddedFontLst>
    <p:embeddedFont>
      <p:font typeface="Architects Daughter" pitchFamily="2" charset="0"/>
      <p:regular r:id="rId30"/>
    </p:embeddedFont>
    <p:embeddedFont>
      <p:font typeface="Play" pitchFamily="2"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5" roundtripDataSignature="AMtx7mg9Br+qC3uo2YFF3g6feH2tt+ikO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tableStyles" Target="tableStyles.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8"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notesMaster" Target="notesMasters/notesMaster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font" Target="fonts/font3.fntdata" /><Relationship Id="rId37" Type="http://schemas.openxmlformats.org/officeDocument/2006/relationships/viewProps" Target="viewProp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presProps" Target="presProps.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font" Target="fonts/font2.fntdata"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font" Target="fonts/font1.fntdata" /><Relationship Id="rId35" Type="http://customschemas.google.com/relationships/presentationmetadata" Target="metadata" /></Relationships>
</file>

<file path=ppt/media/image1.png>
</file>

<file path=ppt/media/image10.png>
</file>

<file path=ppt/media/image11.png>
</file>

<file path=ppt/media/image12.jpg>
</file>

<file path=ppt/media/image13.png>
</file>

<file path=ppt/media/image14.jpg>
</file>

<file path=ppt/media/image15.jpg>
</file>

<file path=ppt/media/image16.jp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2" name="Google Shape;29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7" name="Google Shape;297;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3" name="Google Shape;30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8" name="Google Shape;308;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1" name="Google Shape;321;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7" name="Google Shape;327;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3" name="Google Shape;21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3" name="Google Shape;333;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9" name="Google Shape;339;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5" name="Google Shape;345;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1" name="Google Shape;351;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3" name="Google Shape;363;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9" name="Google Shape;369;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5" name="Google Shape;375;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1" name="Google Shape;23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7" name="Google Shape;24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6"/>
        <p:cNvGrpSpPr/>
        <p:nvPr/>
      </p:nvGrpSpPr>
      <p:grpSpPr>
        <a:xfrm>
          <a:off x="0" y="0"/>
          <a:ext cx="0" cy="0"/>
          <a:chOff x="0" y="0"/>
          <a:chExt cx="0" cy="0"/>
        </a:xfrm>
      </p:grpSpPr>
      <p:pic>
        <p:nvPicPr>
          <p:cNvPr id="17" name="Google Shape;17;p29" descr="HD-ShadowLong.png"/>
          <p:cNvPicPr preferRelativeResize="0"/>
          <p:nvPr/>
        </p:nvPicPr>
        <p:blipFill rotWithShape="1">
          <a:blip r:embed="rId2">
            <a:alphaModFix/>
          </a:blip>
          <a:srcRect/>
          <a:stretch/>
        </p:blipFill>
        <p:spPr>
          <a:xfrm>
            <a:off x="1" y="4242851"/>
            <a:ext cx="8968084" cy="275942"/>
          </a:xfrm>
          <a:prstGeom prst="rect">
            <a:avLst/>
          </a:prstGeom>
          <a:noFill/>
          <a:ln>
            <a:noFill/>
          </a:ln>
        </p:spPr>
      </p:pic>
      <p:pic>
        <p:nvPicPr>
          <p:cNvPr id="18" name="Google Shape;18;p29" descr="HD-ShadowShort.png"/>
          <p:cNvPicPr preferRelativeResize="0"/>
          <p:nvPr/>
        </p:nvPicPr>
        <p:blipFill rotWithShape="1">
          <a:blip r:embed="rId3">
            <a:alphaModFix/>
          </a:blip>
          <a:srcRect/>
          <a:stretch/>
        </p:blipFill>
        <p:spPr>
          <a:xfrm>
            <a:off x="9111716" y="4243845"/>
            <a:ext cx="3077108" cy="276940"/>
          </a:xfrm>
          <a:prstGeom prst="rect">
            <a:avLst/>
          </a:prstGeom>
          <a:noFill/>
          <a:ln>
            <a:noFill/>
          </a:ln>
        </p:spPr>
      </p:pic>
      <p:sp>
        <p:nvSpPr>
          <p:cNvPr id="19" name="Google Shape;19;p29"/>
          <p:cNvSpPr/>
          <p:nvPr/>
        </p:nvSpPr>
        <p:spPr>
          <a:xfrm>
            <a:off x="0" y="2590078"/>
            <a:ext cx="8968085" cy="1660332"/>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9"/>
          <p:cNvSpPr/>
          <p:nvPr/>
        </p:nvSpPr>
        <p:spPr>
          <a:xfrm>
            <a:off x="9111715" y="2590078"/>
            <a:ext cx="3077109" cy="16603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9"/>
          <p:cNvSpPr txBox="1">
            <a:spLocks noGrp="1"/>
          </p:cNvSpPr>
          <p:nvPr>
            <p:ph type="ctrTitle"/>
          </p:nvPr>
        </p:nvSpPr>
        <p:spPr>
          <a:xfrm>
            <a:off x="680322" y="2733709"/>
            <a:ext cx="8144134" cy="1373070"/>
          </a:xfrm>
          <a:prstGeom prst="rect">
            <a:avLst/>
          </a:prstGeom>
          <a:noFill/>
          <a:ln>
            <a:noFill/>
          </a:ln>
        </p:spPr>
        <p:txBody>
          <a:bodyPr spcFirstLastPara="1" wrap="square" lIns="91425" tIns="45700" rIns="91425" bIns="45700" anchor="b" anchorCtr="0">
            <a:noAutofit/>
          </a:bodyPr>
          <a:lstStyle>
            <a:lvl1pPr lvl="0" algn="r">
              <a:lnSpc>
                <a:spcPct val="90000"/>
              </a:lnSpc>
              <a:spcBef>
                <a:spcPts val="0"/>
              </a:spcBef>
              <a:spcAft>
                <a:spcPts val="0"/>
              </a:spcAft>
              <a:buClr>
                <a:schemeClr val="lt1"/>
              </a:buClr>
              <a:buSzPts val="5400"/>
              <a:buFont typeface="Trebuchet MS"/>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29"/>
          <p:cNvSpPr txBox="1">
            <a:spLocks noGrp="1"/>
          </p:cNvSpPr>
          <p:nvPr>
            <p:ph type="subTitle" idx="1"/>
          </p:nvPr>
        </p:nvSpPr>
        <p:spPr>
          <a:xfrm>
            <a:off x="680322" y="4394039"/>
            <a:ext cx="8144134" cy="1117687"/>
          </a:xfrm>
          <a:prstGeom prst="rect">
            <a:avLst/>
          </a:prstGeom>
          <a:noFill/>
          <a:ln>
            <a:noFill/>
          </a:ln>
        </p:spPr>
        <p:txBody>
          <a:bodyPr spcFirstLastPara="1" wrap="square" lIns="91425" tIns="45700" rIns="91425" bIns="45700" anchor="t" anchorCtr="0">
            <a:normAutofit/>
          </a:bodyPr>
          <a:lstStyle>
            <a:lvl1pPr lvl="0" algn="r">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23" name="Google Shape;23;p29"/>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9"/>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9"/>
          <p:cNvSpPr txBox="1">
            <a:spLocks noGrp="1"/>
          </p:cNvSpPr>
          <p:nvPr>
            <p:ph type="sldNum" idx="12"/>
          </p:nvPr>
        </p:nvSpPr>
        <p:spPr>
          <a:xfrm>
            <a:off x="9255346" y="2750337"/>
            <a:ext cx="1171888" cy="1356442"/>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transition>
    <p:wipe di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07"/>
        <p:cNvGrpSpPr/>
        <p:nvPr/>
      </p:nvGrpSpPr>
      <p:grpSpPr>
        <a:xfrm>
          <a:off x="0" y="0"/>
          <a:ext cx="0" cy="0"/>
          <a:chOff x="0" y="0"/>
          <a:chExt cx="0" cy="0"/>
        </a:xfrm>
      </p:grpSpPr>
      <p:pic>
        <p:nvPicPr>
          <p:cNvPr id="108" name="Google Shape;108;p38"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09" name="Google Shape;109;p38"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10" name="Google Shape;110;p38"/>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8"/>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8"/>
          <p:cNvSpPr txBox="1">
            <a:spLocks noGrp="1"/>
          </p:cNvSpPr>
          <p:nvPr>
            <p:ph type="title"/>
          </p:nvPr>
        </p:nvSpPr>
        <p:spPr>
          <a:xfrm>
            <a:off x="680322" y="4711616"/>
            <a:ext cx="9613859" cy="45305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400"/>
              <a:buFont typeface="Trebuchet MS"/>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38"/>
          <p:cNvSpPr>
            <a:spLocks noGrp="1"/>
          </p:cNvSpPr>
          <p:nvPr>
            <p:ph type="pic" idx="2"/>
          </p:nvPr>
        </p:nvSpPr>
        <p:spPr>
          <a:xfrm>
            <a:off x="680322" y="609597"/>
            <a:ext cx="9613859" cy="3589575"/>
          </a:xfrm>
          <a:prstGeom prst="rect">
            <a:avLst/>
          </a:prstGeom>
          <a:noFill/>
          <a:ln>
            <a:noFill/>
          </a:ln>
          <a:effectLst>
            <a:outerShdw blurRad="76200" dist="63500" dir="5040000" algn="tl" rotWithShape="0">
              <a:srgbClr val="000000">
                <a:alpha val="40784"/>
              </a:srgbClr>
            </a:outerShdw>
          </a:effectLst>
        </p:spPr>
      </p:sp>
      <p:sp>
        <p:nvSpPr>
          <p:cNvPr id="114" name="Google Shape;114;p38"/>
          <p:cNvSpPr txBox="1">
            <a:spLocks noGrp="1"/>
          </p:cNvSpPr>
          <p:nvPr>
            <p:ph type="body" idx="1"/>
          </p:nvPr>
        </p:nvSpPr>
        <p:spPr>
          <a:xfrm>
            <a:off x="680319" y="5169583"/>
            <a:ext cx="9613862" cy="62297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15" name="Google Shape;115;p38"/>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38"/>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38"/>
          <p:cNvSpPr txBox="1">
            <a:spLocks noGrp="1"/>
          </p:cNvSpPr>
          <p:nvPr>
            <p:ph type="sldNum" idx="12"/>
          </p:nvPr>
        </p:nvSpPr>
        <p:spPr>
          <a:xfrm>
            <a:off x="10729455" y="4711309"/>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18"/>
        <p:cNvGrpSpPr/>
        <p:nvPr/>
      </p:nvGrpSpPr>
      <p:grpSpPr>
        <a:xfrm>
          <a:off x="0" y="0"/>
          <a:ext cx="0" cy="0"/>
          <a:chOff x="0" y="0"/>
          <a:chExt cx="0" cy="0"/>
        </a:xfrm>
      </p:grpSpPr>
      <p:pic>
        <p:nvPicPr>
          <p:cNvPr id="119" name="Google Shape;119;p39"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20" name="Google Shape;120;p39"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21" name="Google Shape;121;p39"/>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9"/>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9"/>
          <p:cNvSpPr txBox="1">
            <a:spLocks noGrp="1"/>
          </p:cNvSpPr>
          <p:nvPr>
            <p:ph type="title"/>
          </p:nvPr>
        </p:nvSpPr>
        <p:spPr>
          <a:xfrm>
            <a:off x="680322" y="609597"/>
            <a:ext cx="9613858" cy="359275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Trebuchet M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4" name="Google Shape;124;p39"/>
          <p:cNvSpPr txBox="1">
            <a:spLocks noGrp="1"/>
          </p:cNvSpPr>
          <p:nvPr>
            <p:ph type="body" idx="1"/>
          </p:nvPr>
        </p:nvSpPr>
        <p:spPr>
          <a:xfrm>
            <a:off x="680322" y="4711615"/>
            <a:ext cx="9613859" cy="1090789"/>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25" name="Google Shape;125;p39"/>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39"/>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39"/>
          <p:cNvSpPr txBox="1">
            <a:spLocks noGrp="1"/>
          </p:cNvSpPr>
          <p:nvPr>
            <p:ph type="sldNum" idx="12"/>
          </p:nvPr>
        </p:nvSpPr>
        <p:spPr>
          <a:xfrm>
            <a:off x="10729455" y="471161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28"/>
        <p:cNvGrpSpPr/>
        <p:nvPr/>
      </p:nvGrpSpPr>
      <p:grpSpPr>
        <a:xfrm>
          <a:off x="0" y="0"/>
          <a:ext cx="0" cy="0"/>
          <a:chOff x="0" y="0"/>
          <a:chExt cx="0" cy="0"/>
        </a:xfrm>
      </p:grpSpPr>
      <p:pic>
        <p:nvPicPr>
          <p:cNvPr id="129" name="Google Shape;129;p40"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30" name="Google Shape;130;p40"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31" name="Google Shape;131;p40"/>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0"/>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0"/>
          <p:cNvSpPr txBox="1">
            <a:spLocks noGrp="1"/>
          </p:cNvSpPr>
          <p:nvPr>
            <p:ph type="title"/>
          </p:nvPr>
        </p:nvSpPr>
        <p:spPr>
          <a:xfrm>
            <a:off x="1127856" y="609598"/>
            <a:ext cx="8718877" cy="30360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Trebuchet M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4" name="Google Shape;134;p40"/>
          <p:cNvSpPr txBox="1">
            <a:spLocks noGrp="1"/>
          </p:cNvSpPr>
          <p:nvPr>
            <p:ph type="body" idx="1"/>
          </p:nvPr>
        </p:nvSpPr>
        <p:spPr>
          <a:xfrm>
            <a:off x="1402288" y="3653379"/>
            <a:ext cx="815657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35" name="Google Shape;135;p40"/>
          <p:cNvSpPr txBox="1">
            <a:spLocks noGrp="1"/>
          </p:cNvSpPr>
          <p:nvPr>
            <p:ph type="body" idx="2"/>
          </p:nvPr>
        </p:nvSpPr>
        <p:spPr>
          <a:xfrm>
            <a:off x="680322" y="4711615"/>
            <a:ext cx="9613859" cy="1090789"/>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36" name="Google Shape;136;p40"/>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40"/>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40"/>
          <p:cNvSpPr txBox="1">
            <a:spLocks noGrp="1"/>
          </p:cNvSpPr>
          <p:nvPr>
            <p:ph type="sldNum" idx="12"/>
          </p:nvPr>
        </p:nvSpPr>
        <p:spPr>
          <a:xfrm>
            <a:off x="10729455" y="470992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
        <p:nvSpPr>
          <p:cNvPr id="139" name="Google Shape;139;p40"/>
          <p:cNvSpPr txBox="1"/>
          <p:nvPr/>
        </p:nvSpPr>
        <p:spPr>
          <a:xfrm>
            <a:off x="583572" y="74811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7200"/>
              <a:buFont typeface="Trebuchet MS"/>
              <a:buNone/>
            </a:pPr>
            <a:r>
              <a:rPr lang="en-IN" sz="7200" b="0" cap="none">
                <a:solidFill>
                  <a:schemeClr val="lt1"/>
                </a:solidFill>
                <a:latin typeface="Trebuchet MS"/>
                <a:ea typeface="Trebuchet MS"/>
                <a:cs typeface="Trebuchet MS"/>
                <a:sym typeface="Trebuchet MS"/>
              </a:rPr>
              <a:t>“</a:t>
            </a:r>
            <a:endParaRPr/>
          </a:p>
        </p:txBody>
      </p:sp>
      <p:sp>
        <p:nvSpPr>
          <p:cNvPr id="140" name="Google Shape;140;p40"/>
          <p:cNvSpPr txBox="1"/>
          <p:nvPr/>
        </p:nvSpPr>
        <p:spPr>
          <a:xfrm>
            <a:off x="9662809" y="303352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7200"/>
              <a:buFont typeface="Trebuchet MS"/>
              <a:buNone/>
            </a:pPr>
            <a:r>
              <a:rPr lang="en-IN" sz="7200" b="0" cap="none">
                <a:solidFill>
                  <a:schemeClr val="lt1"/>
                </a:solidFill>
                <a:latin typeface="Trebuchet MS"/>
                <a:ea typeface="Trebuchet MS"/>
                <a:cs typeface="Trebuchet MS"/>
                <a:sym typeface="Trebuchet MS"/>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41"/>
        <p:cNvGrpSpPr/>
        <p:nvPr/>
      </p:nvGrpSpPr>
      <p:grpSpPr>
        <a:xfrm>
          <a:off x="0" y="0"/>
          <a:ext cx="0" cy="0"/>
          <a:chOff x="0" y="0"/>
          <a:chExt cx="0" cy="0"/>
        </a:xfrm>
      </p:grpSpPr>
      <p:pic>
        <p:nvPicPr>
          <p:cNvPr id="142" name="Google Shape;142;p41"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43" name="Google Shape;143;p41"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44" name="Google Shape;144;p41"/>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1"/>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1"/>
          <p:cNvSpPr txBox="1">
            <a:spLocks noGrp="1"/>
          </p:cNvSpPr>
          <p:nvPr>
            <p:ph type="title"/>
          </p:nvPr>
        </p:nvSpPr>
        <p:spPr>
          <a:xfrm>
            <a:off x="680319" y="4711615"/>
            <a:ext cx="9613862" cy="5885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rebuchet M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7" name="Google Shape;147;p41"/>
          <p:cNvSpPr txBox="1">
            <a:spLocks noGrp="1"/>
          </p:cNvSpPr>
          <p:nvPr>
            <p:ph type="body" idx="1"/>
          </p:nvPr>
        </p:nvSpPr>
        <p:spPr>
          <a:xfrm>
            <a:off x="680320" y="5300149"/>
            <a:ext cx="9613862" cy="50225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48" name="Google Shape;148;p41"/>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41"/>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41"/>
          <p:cNvSpPr txBox="1">
            <a:spLocks noGrp="1"/>
          </p:cNvSpPr>
          <p:nvPr>
            <p:ph type="sldNum" idx="12"/>
          </p:nvPr>
        </p:nvSpPr>
        <p:spPr>
          <a:xfrm>
            <a:off x="10729455" y="470992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51"/>
        <p:cNvGrpSpPr/>
        <p:nvPr/>
      </p:nvGrpSpPr>
      <p:grpSpPr>
        <a:xfrm>
          <a:off x="0" y="0"/>
          <a:ext cx="0" cy="0"/>
          <a:chOff x="0" y="0"/>
          <a:chExt cx="0" cy="0"/>
        </a:xfrm>
      </p:grpSpPr>
      <p:pic>
        <p:nvPicPr>
          <p:cNvPr id="152" name="Google Shape;152;p42"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153" name="Google Shape;153;p42"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154" name="Google Shape;154;p42"/>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2"/>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2"/>
          <p:cNvSpPr txBox="1">
            <a:spLocks noGrp="1"/>
          </p:cNvSpPr>
          <p:nvPr>
            <p:ph type="title"/>
          </p:nvPr>
        </p:nvSpPr>
        <p:spPr>
          <a:xfrm>
            <a:off x="669222" y="753228"/>
            <a:ext cx="9624960"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42"/>
          <p:cNvSpPr txBox="1">
            <a:spLocks noGrp="1"/>
          </p:cNvSpPr>
          <p:nvPr>
            <p:ph type="body" idx="1"/>
          </p:nvPr>
        </p:nvSpPr>
        <p:spPr>
          <a:xfrm>
            <a:off x="660946" y="2336873"/>
            <a:ext cx="3070034"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58" name="Google Shape;158;p42"/>
          <p:cNvSpPr txBox="1">
            <a:spLocks noGrp="1"/>
          </p:cNvSpPr>
          <p:nvPr>
            <p:ph type="body" idx="2"/>
          </p:nvPr>
        </p:nvSpPr>
        <p:spPr>
          <a:xfrm>
            <a:off x="680322" y="3022673"/>
            <a:ext cx="3049702" cy="291351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59" name="Google Shape;159;p42"/>
          <p:cNvSpPr txBox="1">
            <a:spLocks noGrp="1"/>
          </p:cNvSpPr>
          <p:nvPr>
            <p:ph type="body" idx="3"/>
          </p:nvPr>
        </p:nvSpPr>
        <p:spPr>
          <a:xfrm>
            <a:off x="3956025" y="2336873"/>
            <a:ext cx="3063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60" name="Google Shape;160;p42"/>
          <p:cNvSpPr txBox="1">
            <a:spLocks noGrp="1"/>
          </p:cNvSpPr>
          <p:nvPr>
            <p:ph type="body" idx="4"/>
          </p:nvPr>
        </p:nvSpPr>
        <p:spPr>
          <a:xfrm>
            <a:off x="3945470" y="3022673"/>
            <a:ext cx="3063240" cy="291351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61" name="Google Shape;161;p42"/>
          <p:cNvSpPr txBox="1">
            <a:spLocks noGrp="1"/>
          </p:cNvSpPr>
          <p:nvPr>
            <p:ph type="body" idx="5"/>
          </p:nvPr>
        </p:nvSpPr>
        <p:spPr>
          <a:xfrm>
            <a:off x="7224156" y="2336873"/>
            <a:ext cx="307002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62" name="Google Shape;162;p42"/>
          <p:cNvSpPr txBox="1">
            <a:spLocks noGrp="1"/>
          </p:cNvSpPr>
          <p:nvPr>
            <p:ph type="body" idx="6"/>
          </p:nvPr>
        </p:nvSpPr>
        <p:spPr>
          <a:xfrm>
            <a:off x="7224156" y="3022673"/>
            <a:ext cx="3070025" cy="291351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63" name="Google Shape;163;p42"/>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42"/>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p42"/>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66"/>
        <p:cNvGrpSpPr/>
        <p:nvPr/>
      </p:nvGrpSpPr>
      <p:grpSpPr>
        <a:xfrm>
          <a:off x="0" y="0"/>
          <a:ext cx="0" cy="0"/>
          <a:chOff x="0" y="0"/>
          <a:chExt cx="0" cy="0"/>
        </a:xfrm>
      </p:grpSpPr>
      <p:pic>
        <p:nvPicPr>
          <p:cNvPr id="167" name="Google Shape;167;p43"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168" name="Google Shape;168;p43"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169" name="Google Shape;169;p43"/>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3"/>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3"/>
          <p:cNvSpPr txBox="1">
            <a:spLocks noGrp="1"/>
          </p:cNvSpPr>
          <p:nvPr>
            <p:ph type="title"/>
          </p:nvPr>
        </p:nvSpPr>
        <p:spPr>
          <a:xfrm>
            <a:off x="680322" y="753228"/>
            <a:ext cx="9613860"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2" name="Google Shape;172;p43"/>
          <p:cNvSpPr txBox="1">
            <a:spLocks noGrp="1"/>
          </p:cNvSpPr>
          <p:nvPr>
            <p:ph type="body" idx="1"/>
          </p:nvPr>
        </p:nvSpPr>
        <p:spPr>
          <a:xfrm>
            <a:off x="680318" y="4297503"/>
            <a:ext cx="304970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3" name="Google Shape;173;p43"/>
          <p:cNvSpPr>
            <a:spLocks noGrp="1"/>
          </p:cNvSpPr>
          <p:nvPr>
            <p:ph type="pic" idx="2"/>
          </p:nvPr>
        </p:nvSpPr>
        <p:spPr>
          <a:xfrm>
            <a:off x="680318" y="2336873"/>
            <a:ext cx="3049705" cy="1524000"/>
          </a:xfrm>
          <a:prstGeom prst="roundRect">
            <a:avLst>
              <a:gd name="adj" fmla="val 0"/>
            </a:avLst>
          </a:prstGeom>
          <a:noFill/>
          <a:ln>
            <a:noFill/>
          </a:ln>
          <a:effectLst>
            <a:outerShdw blurRad="50800" dist="50800" dir="5400000" algn="tl" rotWithShape="0">
              <a:srgbClr val="000000">
                <a:alpha val="42745"/>
              </a:srgbClr>
            </a:outerShdw>
          </a:effectLst>
        </p:spPr>
      </p:sp>
      <p:sp>
        <p:nvSpPr>
          <p:cNvPr id="174" name="Google Shape;174;p43"/>
          <p:cNvSpPr txBox="1">
            <a:spLocks noGrp="1"/>
          </p:cNvSpPr>
          <p:nvPr>
            <p:ph type="body" idx="3"/>
          </p:nvPr>
        </p:nvSpPr>
        <p:spPr>
          <a:xfrm>
            <a:off x="680318" y="4873765"/>
            <a:ext cx="3049705" cy="10624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75" name="Google Shape;175;p43"/>
          <p:cNvSpPr txBox="1">
            <a:spLocks noGrp="1"/>
          </p:cNvSpPr>
          <p:nvPr>
            <p:ph type="body" idx="4"/>
          </p:nvPr>
        </p:nvSpPr>
        <p:spPr>
          <a:xfrm>
            <a:off x="3945471" y="4297503"/>
            <a:ext cx="3063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6" name="Google Shape;176;p43"/>
          <p:cNvSpPr>
            <a:spLocks noGrp="1"/>
          </p:cNvSpPr>
          <p:nvPr>
            <p:ph type="pic" idx="5"/>
          </p:nvPr>
        </p:nvSpPr>
        <p:spPr>
          <a:xfrm>
            <a:off x="3945470" y="2336873"/>
            <a:ext cx="3063240" cy="1524000"/>
          </a:xfrm>
          <a:prstGeom prst="roundRect">
            <a:avLst>
              <a:gd name="adj" fmla="val 0"/>
            </a:avLst>
          </a:prstGeom>
          <a:noFill/>
          <a:ln>
            <a:noFill/>
          </a:ln>
          <a:effectLst>
            <a:outerShdw blurRad="50800" dist="50800" dir="5400000" algn="tl" rotWithShape="0">
              <a:srgbClr val="000000">
                <a:alpha val="42745"/>
              </a:srgbClr>
            </a:outerShdw>
          </a:effectLst>
        </p:spPr>
      </p:sp>
      <p:sp>
        <p:nvSpPr>
          <p:cNvPr id="177" name="Google Shape;177;p43"/>
          <p:cNvSpPr txBox="1">
            <a:spLocks noGrp="1"/>
          </p:cNvSpPr>
          <p:nvPr>
            <p:ph type="body" idx="6"/>
          </p:nvPr>
        </p:nvSpPr>
        <p:spPr>
          <a:xfrm>
            <a:off x="3944117" y="4873764"/>
            <a:ext cx="3067297" cy="10624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78" name="Google Shape;178;p43"/>
          <p:cNvSpPr txBox="1">
            <a:spLocks noGrp="1"/>
          </p:cNvSpPr>
          <p:nvPr>
            <p:ph type="body" idx="7"/>
          </p:nvPr>
        </p:nvSpPr>
        <p:spPr>
          <a:xfrm>
            <a:off x="7230678" y="4297503"/>
            <a:ext cx="306350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9" name="Google Shape;179;p43"/>
          <p:cNvSpPr>
            <a:spLocks noGrp="1"/>
          </p:cNvSpPr>
          <p:nvPr>
            <p:ph type="pic" idx="8"/>
          </p:nvPr>
        </p:nvSpPr>
        <p:spPr>
          <a:xfrm>
            <a:off x="7230677" y="2336873"/>
            <a:ext cx="3063505" cy="1524000"/>
          </a:xfrm>
          <a:prstGeom prst="roundRect">
            <a:avLst>
              <a:gd name="adj" fmla="val 0"/>
            </a:avLst>
          </a:prstGeom>
          <a:noFill/>
          <a:ln>
            <a:noFill/>
          </a:ln>
          <a:effectLst>
            <a:outerShdw blurRad="50800" dist="50800" dir="5400000" algn="tl" rotWithShape="0">
              <a:srgbClr val="000000">
                <a:alpha val="42745"/>
              </a:srgbClr>
            </a:outerShdw>
          </a:effectLst>
        </p:spPr>
      </p:sp>
      <p:sp>
        <p:nvSpPr>
          <p:cNvPr id="180" name="Google Shape;180;p43"/>
          <p:cNvSpPr txBox="1">
            <a:spLocks noGrp="1"/>
          </p:cNvSpPr>
          <p:nvPr>
            <p:ph type="body" idx="9"/>
          </p:nvPr>
        </p:nvSpPr>
        <p:spPr>
          <a:xfrm>
            <a:off x="7230553" y="4873762"/>
            <a:ext cx="3067563" cy="10624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81" name="Google Shape;181;p43"/>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2" name="Google Shape;182;p43"/>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43"/>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84"/>
        <p:cNvGrpSpPr/>
        <p:nvPr/>
      </p:nvGrpSpPr>
      <p:grpSpPr>
        <a:xfrm>
          <a:off x="0" y="0"/>
          <a:ext cx="0" cy="0"/>
          <a:chOff x="0" y="0"/>
          <a:chExt cx="0" cy="0"/>
        </a:xfrm>
      </p:grpSpPr>
      <p:pic>
        <p:nvPicPr>
          <p:cNvPr id="185" name="Google Shape;185;p44"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186" name="Google Shape;186;p44"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187" name="Google Shape;187;p44"/>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4"/>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4"/>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3600"/>
              <a:buFont typeface="Trebuchet M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0" name="Google Shape;190;p44"/>
          <p:cNvSpPr txBox="1">
            <a:spLocks noGrp="1"/>
          </p:cNvSpPr>
          <p:nvPr>
            <p:ph type="body" idx="1"/>
          </p:nvPr>
        </p:nvSpPr>
        <p:spPr>
          <a:xfrm rot="5400000">
            <a:off x="3687594" y="-670400"/>
            <a:ext cx="3599316" cy="961386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91" name="Google Shape;191;p44"/>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 name="Google Shape;192;p44"/>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3" name="Google Shape;193;p44"/>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94"/>
        <p:cNvGrpSpPr/>
        <p:nvPr/>
      </p:nvGrpSpPr>
      <p:grpSpPr>
        <a:xfrm>
          <a:off x="0" y="0"/>
          <a:ext cx="0" cy="0"/>
          <a:chOff x="0" y="0"/>
          <a:chExt cx="0" cy="0"/>
        </a:xfrm>
      </p:grpSpPr>
      <p:sp>
        <p:nvSpPr>
          <p:cNvPr id="195" name="Google Shape;195;p45"/>
          <p:cNvSpPr/>
          <p:nvPr/>
        </p:nvSpPr>
        <p:spPr>
          <a:xfrm rot="5400000">
            <a:off x="8116207" y="1869395"/>
            <a:ext cx="5106988"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5"/>
          <p:cNvSpPr/>
          <p:nvPr/>
        </p:nvSpPr>
        <p:spPr>
          <a:xfrm rot="5400000">
            <a:off x="9868202" y="5372403"/>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5"/>
          <p:cNvSpPr txBox="1">
            <a:spLocks noGrp="1"/>
          </p:cNvSpPr>
          <p:nvPr>
            <p:ph type="title"/>
          </p:nvPr>
        </p:nvSpPr>
        <p:spPr>
          <a:xfrm rot="5400000">
            <a:off x="8489252" y="2249576"/>
            <a:ext cx="4353760" cy="1073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8" name="Google Shape;198;p45"/>
          <p:cNvSpPr txBox="1">
            <a:spLocks noGrp="1"/>
          </p:cNvSpPr>
          <p:nvPr>
            <p:ph type="body" idx="1"/>
          </p:nvPr>
        </p:nvSpPr>
        <p:spPr>
          <a:xfrm rot="5400000">
            <a:off x="2452030" y="-1162110"/>
            <a:ext cx="5326589" cy="88700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99" name="Google Shape;199;p45"/>
          <p:cNvSpPr txBox="1">
            <a:spLocks noGrp="1"/>
          </p:cNvSpPr>
          <p:nvPr>
            <p:ph type="dt" idx="10"/>
          </p:nvPr>
        </p:nvSpPr>
        <p:spPr>
          <a:xfrm>
            <a:off x="6807126"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0" name="Google Shape;200;p45"/>
          <p:cNvSpPr txBox="1">
            <a:spLocks noGrp="1"/>
          </p:cNvSpPr>
          <p:nvPr>
            <p:ph type="ftr" idx="11"/>
          </p:nvPr>
        </p:nvSpPr>
        <p:spPr>
          <a:xfrm>
            <a:off x="680321" y="5936188"/>
            <a:ext cx="612680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1" name="Google Shape;201;p45"/>
          <p:cNvSpPr txBox="1">
            <a:spLocks noGrp="1"/>
          </p:cNvSpPr>
          <p:nvPr>
            <p:ph type="sldNum" idx="12"/>
          </p:nvPr>
        </p:nvSpPr>
        <p:spPr>
          <a:xfrm>
            <a:off x="10097550" y="5398633"/>
            <a:ext cx="1154151" cy="1090789"/>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3600">
                <a:solidFill>
                  <a:schemeClr val="lt1"/>
                </a:solidFill>
                <a:latin typeface="Trebuchet MS"/>
                <a:ea typeface="Trebuchet MS"/>
                <a:cs typeface="Trebuchet MS"/>
                <a:sym typeface="Trebuchet MS"/>
              </a:defRPr>
            </a:lvl1pPr>
            <a:lvl2pPr marL="0" lvl="1" indent="0" algn="ctr">
              <a:spcBef>
                <a:spcPts val="0"/>
              </a:spcBef>
              <a:buNone/>
              <a:defRPr sz="3600">
                <a:solidFill>
                  <a:schemeClr val="lt1"/>
                </a:solidFill>
                <a:latin typeface="Trebuchet MS"/>
                <a:ea typeface="Trebuchet MS"/>
                <a:cs typeface="Trebuchet MS"/>
                <a:sym typeface="Trebuchet MS"/>
              </a:defRPr>
            </a:lvl2pPr>
            <a:lvl3pPr marL="0" lvl="2" indent="0" algn="ctr">
              <a:spcBef>
                <a:spcPts val="0"/>
              </a:spcBef>
              <a:buNone/>
              <a:defRPr sz="3600">
                <a:solidFill>
                  <a:schemeClr val="lt1"/>
                </a:solidFill>
                <a:latin typeface="Trebuchet MS"/>
                <a:ea typeface="Trebuchet MS"/>
                <a:cs typeface="Trebuchet MS"/>
                <a:sym typeface="Trebuchet MS"/>
              </a:defRPr>
            </a:lvl3pPr>
            <a:lvl4pPr marL="0" lvl="3" indent="0" algn="ctr">
              <a:spcBef>
                <a:spcPts val="0"/>
              </a:spcBef>
              <a:buNone/>
              <a:defRPr sz="3600">
                <a:solidFill>
                  <a:schemeClr val="lt1"/>
                </a:solidFill>
                <a:latin typeface="Trebuchet MS"/>
                <a:ea typeface="Trebuchet MS"/>
                <a:cs typeface="Trebuchet MS"/>
                <a:sym typeface="Trebuchet MS"/>
              </a:defRPr>
            </a:lvl4pPr>
            <a:lvl5pPr marL="0" lvl="4" indent="0" algn="ctr">
              <a:spcBef>
                <a:spcPts val="0"/>
              </a:spcBef>
              <a:buNone/>
              <a:defRPr sz="3600">
                <a:solidFill>
                  <a:schemeClr val="lt1"/>
                </a:solidFill>
                <a:latin typeface="Trebuchet MS"/>
                <a:ea typeface="Trebuchet MS"/>
                <a:cs typeface="Trebuchet MS"/>
                <a:sym typeface="Trebuchet MS"/>
              </a:defRPr>
            </a:lvl5pPr>
            <a:lvl6pPr marL="0" lvl="5" indent="0" algn="ctr">
              <a:spcBef>
                <a:spcPts val="0"/>
              </a:spcBef>
              <a:buNone/>
              <a:defRPr sz="3600">
                <a:solidFill>
                  <a:schemeClr val="lt1"/>
                </a:solidFill>
                <a:latin typeface="Trebuchet MS"/>
                <a:ea typeface="Trebuchet MS"/>
                <a:cs typeface="Trebuchet MS"/>
                <a:sym typeface="Trebuchet MS"/>
              </a:defRPr>
            </a:lvl6pPr>
            <a:lvl7pPr marL="0" lvl="6" indent="0" algn="ctr">
              <a:spcBef>
                <a:spcPts val="0"/>
              </a:spcBef>
              <a:buNone/>
              <a:defRPr sz="3600">
                <a:solidFill>
                  <a:schemeClr val="lt1"/>
                </a:solidFill>
                <a:latin typeface="Trebuchet MS"/>
                <a:ea typeface="Trebuchet MS"/>
                <a:cs typeface="Trebuchet MS"/>
                <a:sym typeface="Trebuchet MS"/>
              </a:defRPr>
            </a:lvl7pPr>
            <a:lvl8pPr marL="0" lvl="7" indent="0" algn="ctr">
              <a:spcBef>
                <a:spcPts val="0"/>
              </a:spcBef>
              <a:buNone/>
              <a:defRPr sz="3600">
                <a:solidFill>
                  <a:schemeClr val="lt1"/>
                </a:solidFill>
                <a:latin typeface="Trebuchet MS"/>
                <a:ea typeface="Trebuchet MS"/>
                <a:cs typeface="Trebuchet MS"/>
                <a:sym typeface="Trebuchet MS"/>
              </a:defRPr>
            </a:lvl8pPr>
            <a:lvl9pPr marL="0" lvl="8" indent="0" algn="ctr">
              <a:spcBef>
                <a:spcPts val="0"/>
              </a:spcBef>
              <a:buNone/>
              <a:defRPr sz="3600">
                <a:solidFill>
                  <a:schemeClr val="lt1"/>
                </a:solidFill>
                <a:latin typeface="Trebuchet MS"/>
                <a:ea typeface="Trebuchet MS"/>
                <a:cs typeface="Trebuchet MS"/>
                <a:sym typeface="Trebuchet MS"/>
              </a:defRPr>
            </a:lvl9pPr>
          </a:lstStyle>
          <a:p>
            <a:pPr marL="0" lvl="0" indent="0" algn="ct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6"/>
        <p:cNvGrpSpPr/>
        <p:nvPr/>
      </p:nvGrpSpPr>
      <p:grpSpPr>
        <a:xfrm>
          <a:off x="0" y="0"/>
          <a:ext cx="0" cy="0"/>
          <a:chOff x="0" y="0"/>
          <a:chExt cx="0" cy="0"/>
        </a:xfrm>
      </p:grpSpPr>
      <p:pic>
        <p:nvPicPr>
          <p:cNvPr id="27" name="Google Shape;27;p30"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28" name="Google Shape;28;p30"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29" name="Google Shape;29;p30"/>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0"/>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0"/>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30"/>
          <p:cNvSpPr txBox="1">
            <a:spLocks noGrp="1"/>
          </p:cNvSpPr>
          <p:nvPr>
            <p:ph type="body" idx="1"/>
          </p:nvPr>
        </p:nvSpPr>
        <p:spPr>
          <a:xfrm>
            <a:off x="680321" y="2336873"/>
            <a:ext cx="9613861" cy="359931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3" name="Google Shape;33;p30"/>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30"/>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30"/>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transition>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6"/>
        <p:cNvGrpSpPr/>
        <p:nvPr/>
      </p:nvGrpSpPr>
      <p:grpSpPr>
        <a:xfrm>
          <a:off x="0" y="0"/>
          <a:ext cx="0" cy="0"/>
          <a:chOff x="0" y="0"/>
          <a:chExt cx="0" cy="0"/>
        </a:xfrm>
      </p:grpSpPr>
      <p:pic>
        <p:nvPicPr>
          <p:cNvPr id="37" name="Google Shape;37;p31" descr="HD-ShadowLong.png"/>
          <p:cNvPicPr preferRelativeResize="0"/>
          <p:nvPr/>
        </p:nvPicPr>
        <p:blipFill rotWithShape="1">
          <a:blip r:embed="rId2">
            <a:alphaModFix/>
          </a:blip>
          <a:srcRect/>
          <a:stretch/>
        </p:blipFill>
        <p:spPr>
          <a:xfrm>
            <a:off x="-1" y="4086907"/>
            <a:ext cx="10437812" cy="321164"/>
          </a:xfrm>
          <a:prstGeom prst="rect">
            <a:avLst/>
          </a:prstGeom>
          <a:noFill/>
          <a:ln>
            <a:noFill/>
          </a:ln>
        </p:spPr>
      </p:pic>
      <p:pic>
        <p:nvPicPr>
          <p:cNvPr id="38" name="Google Shape;38;p31" descr="HD-ShadowShort.png"/>
          <p:cNvPicPr preferRelativeResize="0"/>
          <p:nvPr/>
        </p:nvPicPr>
        <p:blipFill rotWithShape="1">
          <a:blip r:embed="rId3">
            <a:alphaModFix/>
          </a:blip>
          <a:srcRect/>
          <a:stretch/>
        </p:blipFill>
        <p:spPr>
          <a:xfrm>
            <a:off x="10585824" y="4087901"/>
            <a:ext cx="1602997" cy="144270"/>
          </a:xfrm>
          <a:prstGeom prst="rect">
            <a:avLst/>
          </a:prstGeom>
          <a:noFill/>
          <a:ln>
            <a:noFill/>
          </a:ln>
        </p:spPr>
      </p:pic>
      <p:sp>
        <p:nvSpPr>
          <p:cNvPr id="39" name="Google Shape;39;p31"/>
          <p:cNvSpPr/>
          <p:nvPr/>
        </p:nvSpPr>
        <p:spPr>
          <a:xfrm>
            <a:off x="-2" y="2726267"/>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1"/>
          <p:cNvSpPr/>
          <p:nvPr/>
        </p:nvSpPr>
        <p:spPr>
          <a:xfrm>
            <a:off x="10585825" y="2726267"/>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1"/>
          <p:cNvSpPr txBox="1">
            <a:spLocks noGrp="1"/>
          </p:cNvSpPr>
          <p:nvPr>
            <p:ph type="title"/>
          </p:nvPr>
        </p:nvSpPr>
        <p:spPr>
          <a:xfrm>
            <a:off x="680322" y="2869895"/>
            <a:ext cx="9613860" cy="109078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3600"/>
              <a:buFont typeface="Trebuchet M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31"/>
          <p:cNvSpPr txBox="1">
            <a:spLocks noGrp="1"/>
          </p:cNvSpPr>
          <p:nvPr>
            <p:ph type="body" idx="1"/>
          </p:nvPr>
        </p:nvSpPr>
        <p:spPr>
          <a:xfrm>
            <a:off x="680322" y="4232171"/>
            <a:ext cx="9613860" cy="1704017"/>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000"/>
              <a:buNone/>
              <a:defRPr sz="20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43" name="Google Shape;43;p31"/>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31"/>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31"/>
          <p:cNvSpPr txBox="1">
            <a:spLocks noGrp="1"/>
          </p:cNvSpPr>
          <p:nvPr>
            <p:ph type="sldNum" idx="12"/>
          </p:nvPr>
        </p:nvSpPr>
        <p:spPr>
          <a:xfrm>
            <a:off x="10729455" y="286989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
        <p:cNvGrpSpPr/>
        <p:nvPr/>
      </p:nvGrpSpPr>
      <p:grpSpPr>
        <a:xfrm>
          <a:off x="0" y="0"/>
          <a:ext cx="0" cy="0"/>
          <a:chOff x="0" y="0"/>
          <a:chExt cx="0" cy="0"/>
        </a:xfrm>
      </p:grpSpPr>
      <p:pic>
        <p:nvPicPr>
          <p:cNvPr id="47" name="Google Shape;47;p32" descr="HD-ShadowShort.png"/>
          <p:cNvPicPr preferRelativeResize="0"/>
          <p:nvPr/>
        </p:nvPicPr>
        <p:blipFill rotWithShape="1">
          <a:blip r:embed="rId2">
            <a:alphaModFix/>
          </a:blip>
          <a:srcRect/>
          <a:stretch/>
        </p:blipFill>
        <p:spPr>
          <a:xfrm>
            <a:off x="10585826" y="1971234"/>
            <a:ext cx="1602997" cy="144270"/>
          </a:xfrm>
          <a:prstGeom prst="rect">
            <a:avLst/>
          </a:prstGeom>
          <a:noFill/>
          <a:ln>
            <a:noFill/>
          </a:ln>
        </p:spPr>
      </p:pic>
      <p:sp>
        <p:nvSpPr>
          <p:cNvPr id="48" name="Google Shape;48;p32"/>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2"/>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32"/>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32"/>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pic>
        <p:nvPicPr>
          <p:cNvPr id="53" name="Google Shape;53;p33"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54" name="Google Shape;54;p33"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55" name="Google Shape;55;p33"/>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3"/>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3"/>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33"/>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33"/>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33"/>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1"/>
        <p:cNvGrpSpPr/>
        <p:nvPr/>
      </p:nvGrpSpPr>
      <p:grpSpPr>
        <a:xfrm>
          <a:off x="0" y="0"/>
          <a:ext cx="0" cy="0"/>
          <a:chOff x="0" y="0"/>
          <a:chExt cx="0" cy="0"/>
        </a:xfrm>
      </p:grpSpPr>
      <p:pic>
        <p:nvPicPr>
          <p:cNvPr id="62" name="Google Shape;62;p34"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63" name="Google Shape;63;p34"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64" name="Google Shape;64;p34"/>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4"/>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4"/>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34"/>
          <p:cNvSpPr txBox="1">
            <a:spLocks noGrp="1"/>
          </p:cNvSpPr>
          <p:nvPr>
            <p:ph type="body" idx="1"/>
          </p:nvPr>
        </p:nvSpPr>
        <p:spPr>
          <a:xfrm>
            <a:off x="680320" y="2336873"/>
            <a:ext cx="4698358" cy="359931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8" name="Google Shape;68;p34"/>
          <p:cNvSpPr txBox="1">
            <a:spLocks noGrp="1"/>
          </p:cNvSpPr>
          <p:nvPr>
            <p:ph type="body" idx="2"/>
          </p:nvPr>
        </p:nvSpPr>
        <p:spPr>
          <a:xfrm>
            <a:off x="5594123" y="2336873"/>
            <a:ext cx="4700058" cy="359931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9" name="Google Shape;69;p34"/>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4"/>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4"/>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2"/>
        <p:cNvGrpSpPr/>
        <p:nvPr/>
      </p:nvGrpSpPr>
      <p:grpSpPr>
        <a:xfrm>
          <a:off x="0" y="0"/>
          <a:ext cx="0" cy="0"/>
          <a:chOff x="0" y="0"/>
          <a:chExt cx="0" cy="0"/>
        </a:xfrm>
      </p:grpSpPr>
      <p:pic>
        <p:nvPicPr>
          <p:cNvPr id="73" name="Google Shape;73;p35"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74" name="Google Shape;74;p35"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75" name="Google Shape;75;p35"/>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5"/>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5"/>
          <p:cNvSpPr txBox="1">
            <a:spLocks noGrp="1"/>
          </p:cNvSpPr>
          <p:nvPr>
            <p:ph type="title"/>
          </p:nvPr>
        </p:nvSpPr>
        <p:spPr>
          <a:xfrm>
            <a:off x="680319" y="753229"/>
            <a:ext cx="9613863" cy="108093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35"/>
          <p:cNvSpPr txBox="1">
            <a:spLocks noGrp="1"/>
          </p:cNvSpPr>
          <p:nvPr>
            <p:ph type="body" idx="1"/>
          </p:nvPr>
        </p:nvSpPr>
        <p:spPr>
          <a:xfrm>
            <a:off x="906350" y="2336873"/>
            <a:ext cx="4472327" cy="693135"/>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79" name="Google Shape;79;p35"/>
          <p:cNvSpPr txBox="1">
            <a:spLocks noGrp="1"/>
          </p:cNvSpPr>
          <p:nvPr>
            <p:ph type="body" idx="2"/>
          </p:nvPr>
        </p:nvSpPr>
        <p:spPr>
          <a:xfrm>
            <a:off x="680322" y="3030008"/>
            <a:ext cx="4698355" cy="290617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0" name="Google Shape;80;p35"/>
          <p:cNvSpPr txBox="1">
            <a:spLocks noGrp="1"/>
          </p:cNvSpPr>
          <p:nvPr>
            <p:ph type="body" idx="3"/>
          </p:nvPr>
        </p:nvSpPr>
        <p:spPr>
          <a:xfrm>
            <a:off x="5820154" y="2336873"/>
            <a:ext cx="4474028" cy="692076"/>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81" name="Google Shape;81;p35"/>
          <p:cNvSpPr txBox="1">
            <a:spLocks noGrp="1"/>
          </p:cNvSpPr>
          <p:nvPr>
            <p:ph type="body" idx="4"/>
          </p:nvPr>
        </p:nvSpPr>
        <p:spPr>
          <a:xfrm>
            <a:off x="5594123" y="3030008"/>
            <a:ext cx="4700059" cy="290617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2" name="Google Shape;82;p35"/>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5"/>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5"/>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5"/>
        <p:cNvGrpSpPr/>
        <p:nvPr/>
      </p:nvGrpSpPr>
      <p:grpSpPr>
        <a:xfrm>
          <a:off x="0" y="0"/>
          <a:ext cx="0" cy="0"/>
          <a:chOff x="0" y="0"/>
          <a:chExt cx="0" cy="0"/>
        </a:xfrm>
      </p:grpSpPr>
      <p:pic>
        <p:nvPicPr>
          <p:cNvPr id="86" name="Google Shape;86;p36"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87" name="Google Shape;87;p36"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88" name="Google Shape;88;p36"/>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6"/>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6"/>
          <p:cNvSpPr txBox="1">
            <a:spLocks noGrp="1"/>
          </p:cNvSpPr>
          <p:nvPr>
            <p:ph type="title"/>
          </p:nvPr>
        </p:nvSpPr>
        <p:spPr>
          <a:xfrm>
            <a:off x="680321" y="753227"/>
            <a:ext cx="9613859" cy="10809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rebuchet M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36"/>
          <p:cNvSpPr txBox="1">
            <a:spLocks noGrp="1"/>
          </p:cNvSpPr>
          <p:nvPr>
            <p:ph type="body" idx="1"/>
          </p:nvPr>
        </p:nvSpPr>
        <p:spPr>
          <a:xfrm>
            <a:off x="4685846" y="2336873"/>
            <a:ext cx="5608336" cy="359931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92" name="Google Shape;92;p36"/>
          <p:cNvSpPr txBox="1">
            <a:spLocks noGrp="1"/>
          </p:cNvSpPr>
          <p:nvPr>
            <p:ph type="body" idx="2"/>
          </p:nvPr>
        </p:nvSpPr>
        <p:spPr>
          <a:xfrm>
            <a:off x="680322" y="2336872"/>
            <a:ext cx="3790078" cy="359931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3" name="Google Shape;93;p36"/>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36"/>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36"/>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6"/>
        <p:cNvGrpSpPr/>
        <p:nvPr/>
      </p:nvGrpSpPr>
      <p:grpSpPr>
        <a:xfrm>
          <a:off x="0" y="0"/>
          <a:ext cx="0" cy="0"/>
          <a:chOff x="0" y="0"/>
          <a:chExt cx="0" cy="0"/>
        </a:xfrm>
      </p:grpSpPr>
      <p:pic>
        <p:nvPicPr>
          <p:cNvPr id="97" name="Google Shape;97;p37"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98" name="Google Shape;98;p37"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99" name="Google Shape;99;p37"/>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7"/>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7"/>
          <p:cNvSpPr txBox="1">
            <a:spLocks noGrp="1"/>
          </p:cNvSpPr>
          <p:nvPr>
            <p:ph type="title"/>
          </p:nvPr>
        </p:nvSpPr>
        <p:spPr>
          <a:xfrm>
            <a:off x="680323" y="753228"/>
            <a:ext cx="9613857"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rebuchet M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37"/>
          <p:cNvSpPr>
            <a:spLocks noGrp="1"/>
          </p:cNvSpPr>
          <p:nvPr>
            <p:ph type="pic" idx="2"/>
          </p:nvPr>
        </p:nvSpPr>
        <p:spPr>
          <a:xfrm>
            <a:off x="4868333" y="2336874"/>
            <a:ext cx="5425849" cy="3599312"/>
          </a:xfrm>
          <a:prstGeom prst="rect">
            <a:avLst/>
          </a:prstGeom>
          <a:noFill/>
          <a:ln>
            <a:noFill/>
          </a:ln>
          <a:effectLst>
            <a:outerShdw blurRad="76200" dist="63500" dir="5040000" algn="tl" rotWithShape="0">
              <a:srgbClr val="000000">
                <a:alpha val="40784"/>
              </a:srgbClr>
            </a:outerShdw>
          </a:effectLst>
        </p:spPr>
      </p:sp>
      <p:sp>
        <p:nvSpPr>
          <p:cNvPr id="103" name="Google Shape;103;p37"/>
          <p:cNvSpPr txBox="1">
            <a:spLocks noGrp="1"/>
          </p:cNvSpPr>
          <p:nvPr>
            <p:ph type="body" idx="1"/>
          </p:nvPr>
        </p:nvSpPr>
        <p:spPr>
          <a:xfrm>
            <a:off x="680323" y="2336873"/>
            <a:ext cx="3876256" cy="35993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04" name="Google Shape;104;p37"/>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37"/>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37"/>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1.pn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78121"/>
            </a:gs>
            <a:gs pos="50000">
              <a:srgbClr val="D54006"/>
            </a:gs>
            <a:gs pos="100000">
              <a:srgbClr val="8C0000"/>
            </a:gs>
          </a:gsLst>
          <a:lin ang="2520000" scaled="0"/>
        </a:gradFill>
        <a:effectLst/>
      </p:bgPr>
    </p:bg>
    <p:spTree>
      <p:nvGrpSpPr>
        <p:cNvPr id="1" name="Shape 9"/>
        <p:cNvGrpSpPr/>
        <p:nvPr/>
      </p:nvGrpSpPr>
      <p:grpSpPr>
        <a:xfrm>
          <a:off x="0" y="0"/>
          <a:ext cx="0" cy="0"/>
          <a:chOff x="0" y="0"/>
          <a:chExt cx="0" cy="0"/>
        </a:xfrm>
      </p:grpSpPr>
      <p:pic>
        <p:nvPicPr>
          <p:cNvPr id="10" name="Google Shape;10;p28" descr="hashOverlay-FullResolve.png"/>
          <p:cNvPicPr preferRelativeResize="0"/>
          <p:nvPr/>
        </p:nvPicPr>
        <p:blipFill rotWithShape="1">
          <a:blip r:embed="rId19">
            <a:alphaModFix amt="10000"/>
          </a:blip>
          <a:srcRect/>
          <a:stretch/>
        </p:blipFill>
        <p:spPr>
          <a:xfrm>
            <a:off x="0" y="0"/>
            <a:ext cx="12192000" cy="6858000"/>
          </a:xfrm>
          <a:prstGeom prst="rect">
            <a:avLst/>
          </a:prstGeom>
          <a:noFill/>
          <a:ln>
            <a:noFill/>
          </a:ln>
        </p:spPr>
      </p:pic>
      <p:sp>
        <p:nvSpPr>
          <p:cNvPr id="11" name="Google Shape;11;p28"/>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rebuchet MS"/>
              <a:buNone/>
              <a:defRPr sz="3600" b="0" i="0" u="none" strike="noStrike" cap="none">
                <a:solidFill>
                  <a:schemeClr val="lt1"/>
                </a:solidFill>
                <a:latin typeface="Trebuchet MS"/>
                <a:ea typeface="Trebuchet MS"/>
                <a:cs typeface="Trebuchet MS"/>
                <a:sym typeface="Trebuchet M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28"/>
          <p:cNvSpPr txBox="1">
            <a:spLocks noGrp="1"/>
          </p:cNvSpPr>
          <p:nvPr>
            <p:ph type="body" idx="1"/>
          </p:nvPr>
        </p:nvSpPr>
        <p:spPr>
          <a:xfrm>
            <a:off x="680321" y="2336873"/>
            <a:ext cx="9613861" cy="3599316"/>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90000"/>
              </a:lnSpc>
              <a:spcBef>
                <a:spcPts val="1000"/>
              </a:spcBef>
              <a:spcAft>
                <a:spcPts val="0"/>
              </a:spcAft>
              <a:buClr>
                <a:schemeClr val="lt1"/>
              </a:buClr>
              <a:buSzPts val="2400"/>
              <a:buFont typeface="Arial"/>
              <a:buChar char="•"/>
              <a:defRPr sz="2400" b="0" i="0" u="none" strike="noStrike" cap="none">
                <a:solidFill>
                  <a:schemeClr val="lt1"/>
                </a:solidFill>
                <a:latin typeface="Trebuchet MS"/>
                <a:ea typeface="Trebuchet MS"/>
                <a:cs typeface="Trebuchet MS"/>
                <a:sym typeface="Trebuchet MS"/>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Trebuchet MS"/>
                <a:ea typeface="Trebuchet MS"/>
                <a:cs typeface="Trebuchet MS"/>
                <a:sym typeface="Trebuchet MS"/>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Trebuchet MS"/>
                <a:ea typeface="Trebuchet MS"/>
                <a:cs typeface="Trebuchet MS"/>
                <a:sym typeface="Trebuchet MS"/>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Trebuchet MS"/>
                <a:ea typeface="Trebuchet MS"/>
                <a:cs typeface="Trebuchet MS"/>
                <a:sym typeface="Trebuchet MS"/>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Trebuchet MS"/>
                <a:ea typeface="Trebuchet MS"/>
                <a:cs typeface="Trebuchet MS"/>
                <a:sym typeface="Trebuchet MS"/>
              </a:defRPr>
            </a:lvl5pPr>
            <a:lvl6pPr marL="2743200" marR="0" lvl="5"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6pPr>
            <a:lvl7pPr marL="3200400" marR="0" lvl="6"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7pPr>
            <a:lvl8pPr marL="3657600" marR="0" lvl="7"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8pPr>
            <a:lvl9pPr marL="4114800" marR="0" lvl="8"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9pPr>
          </a:lstStyle>
          <a:p>
            <a:endParaRPr/>
          </a:p>
        </p:txBody>
      </p:sp>
      <p:sp>
        <p:nvSpPr>
          <p:cNvPr id="13" name="Google Shape;13;p28"/>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9pPr>
          </a:lstStyle>
          <a:p>
            <a:endParaRPr/>
          </a:p>
        </p:txBody>
      </p:sp>
      <p:sp>
        <p:nvSpPr>
          <p:cNvPr id="14" name="Google Shape;14;p28"/>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9pPr>
          </a:lstStyle>
          <a:p>
            <a:endParaRPr/>
          </a:p>
        </p:txBody>
      </p:sp>
      <p:sp>
        <p:nvSpPr>
          <p:cNvPr id="15" name="Google Shape;15;p28"/>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3600" b="0" i="0" u="none" strike="noStrike" cap="none">
                <a:solidFill>
                  <a:schemeClr val="lt1"/>
                </a:solidFill>
                <a:latin typeface="Trebuchet MS"/>
                <a:ea typeface="Trebuchet MS"/>
                <a:cs typeface="Trebuchet MS"/>
                <a:sym typeface="Trebuchet MS"/>
              </a:defRPr>
            </a:lvl1pPr>
            <a:lvl2pPr marL="0" marR="0" lvl="1" indent="0" algn="l" rtl="0">
              <a:spcBef>
                <a:spcPts val="0"/>
              </a:spcBef>
              <a:buNone/>
              <a:defRPr sz="3600" b="0" i="0" u="none" strike="noStrike" cap="none">
                <a:solidFill>
                  <a:schemeClr val="lt1"/>
                </a:solidFill>
                <a:latin typeface="Trebuchet MS"/>
                <a:ea typeface="Trebuchet MS"/>
                <a:cs typeface="Trebuchet MS"/>
                <a:sym typeface="Trebuchet MS"/>
              </a:defRPr>
            </a:lvl2pPr>
            <a:lvl3pPr marL="0" marR="0" lvl="2" indent="0" algn="l" rtl="0">
              <a:spcBef>
                <a:spcPts val="0"/>
              </a:spcBef>
              <a:buNone/>
              <a:defRPr sz="3600" b="0" i="0" u="none" strike="noStrike" cap="none">
                <a:solidFill>
                  <a:schemeClr val="lt1"/>
                </a:solidFill>
                <a:latin typeface="Trebuchet MS"/>
                <a:ea typeface="Trebuchet MS"/>
                <a:cs typeface="Trebuchet MS"/>
                <a:sym typeface="Trebuchet MS"/>
              </a:defRPr>
            </a:lvl3pPr>
            <a:lvl4pPr marL="0" marR="0" lvl="3" indent="0" algn="l" rtl="0">
              <a:spcBef>
                <a:spcPts val="0"/>
              </a:spcBef>
              <a:buNone/>
              <a:defRPr sz="3600" b="0" i="0" u="none" strike="noStrike" cap="none">
                <a:solidFill>
                  <a:schemeClr val="lt1"/>
                </a:solidFill>
                <a:latin typeface="Trebuchet MS"/>
                <a:ea typeface="Trebuchet MS"/>
                <a:cs typeface="Trebuchet MS"/>
                <a:sym typeface="Trebuchet MS"/>
              </a:defRPr>
            </a:lvl4pPr>
            <a:lvl5pPr marL="0" marR="0" lvl="4" indent="0" algn="l" rtl="0">
              <a:spcBef>
                <a:spcPts val="0"/>
              </a:spcBef>
              <a:buNone/>
              <a:defRPr sz="3600" b="0" i="0" u="none" strike="noStrike" cap="none">
                <a:solidFill>
                  <a:schemeClr val="lt1"/>
                </a:solidFill>
                <a:latin typeface="Trebuchet MS"/>
                <a:ea typeface="Trebuchet MS"/>
                <a:cs typeface="Trebuchet MS"/>
                <a:sym typeface="Trebuchet MS"/>
              </a:defRPr>
            </a:lvl5pPr>
            <a:lvl6pPr marL="0" marR="0" lvl="5" indent="0" algn="l" rtl="0">
              <a:spcBef>
                <a:spcPts val="0"/>
              </a:spcBef>
              <a:buNone/>
              <a:defRPr sz="3600" b="0" i="0" u="none" strike="noStrike" cap="none">
                <a:solidFill>
                  <a:schemeClr val="lt1"/>
                </a:solidFill>
                <a:latin typeface="Trebuchet MS"/>
                <a:ea typeface="Trebuchet MS"/>
                <a:cs typeface="Trebuchet MS"/>
                <a:sym typeface="Trebuchet MS"/>
              </a:defRPr>
            </a:lvl6pPr>
            <a:lvl7pPr marL="0" marR="0" lvl="6" indent="0" algn="l" rtl="0">
              <a:spcBef>
                <a:spcPts val="0"/>
              </a:spcBef>
              <a:buNone/>
              <a:defRPr sz="3600" b="0" i="0" u="none" strike="noStrike" cap="none">
                <a:solidFill>
                  <a:schemeClr val="lt1"/>
                </a:solidFill>
                <a:latin typeface="Trebuchet MS"/>
                <a:ea typeface="Trebuchet MS"/>
                <a:cs typeface="Trebuchet MS"/>
                <a:sym typeface="Trebuchet MS"/>
              </a:defRPr>
            </a:lvl7pPr>
            <a:lvl8pPr marL="0" marR="0" lvl="7" indent="0" algn="l" rtl="0">
              <a:spcBef>
                <a:spcPts val="0"/>
              </a:spcBef>
              <a:buNone/>
              <a:defRPr sz="3600" b="0" i="0" u="none" strike="noStrike" cap="none">
                <a:solidFill>
                  <a:schemeClr val="lt1"/>
                </a:solidFill>
                <a:latin typeface="Trebuchet MS"/>
                <a:ea typeface="Trebuchet MS"/>
                <a:cs typeface="Trebuchet MS"/>
                <a:sym typeface="Trebuchet MS"/>
              </a:defRPr>
            </a:lvl8pPr>
            <a:lvl9pPr marL="0" marR="0" lvl="8" indent="0" algn="l" rtl="0">
              <a:spcBef>
                <a:spcPts val="0"/>
              </a:spcBef>
              <a:buNone/>
              <a:defRPr sz="3600" b="0" i="0" u="none" strike="noStrike" cap="none">
                <a:solidFill>
                  <a:schemeClr val="lt1"/>
                </a:solidFill>
                <a:latin typeface="Trebuchet MS"/>
                <a:ea typeface="Trebuchet MS"/>
                <a:cs typeface="Trebuchet MS"/>
                <a:sym typeface="Trebuchet MS"/>
              </a:defRPr>
            </a:lvl9pPr>
          </a:lstStyle>
          <a:p>
            <a:pPr marL="0" lvl="0" indent="0" algn="l"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p:wipe dir="d"/>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10.xml" /><Relationship Id="rId1" Type="http://schemas.openxmlformats.org/officeDocument/2006/relationships/slideLayout" Target="../slideLayouts/slideLayout4.xml" /></Relationships>
</file>

<file path=ppt/slides/_rels/slide11.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11.xml" /><Relationship Id="rId1" Type="http://schemas.openxmlformats.org/officeDocument/2006/relationships/slideLayout" Target="../slideLayouts/slideLayout4.xml" /></Relationships>
</file>

<file path=ppt/slides/_rels/slide12.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12.xml" /><Relationship Id="rId1" Type="http://schemas.openxmlformats.org/officeDocument/2006/relationships/slideLayout" Target="../slideLayouts/slideLayout4.xml" /></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 /><Relationship Id="rId1" Type="http://schemas.openxmlformats.org/officeDocument/2006/relationships/slideLayout" Target="../slideLayouts/slideLayout3.xml" /></Relationships>
</file>

<file path=ppt/slides/_rels/slide14.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14.xml" /><Relationship Id="rId1" Type="http://schemas.openxmlformats.org/officeDocument/2006/relationships/slideLayout" Target="../slideLayouts/slideLayout4.xml" /></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 /><Relationship Id="rId1" Type="http://schemas.openxmlformats.org/officeDocument/2006/relationships/slideLayout" Target="../slideLayouts/slideLayout3.xml" /></Relationships>
</file>

<file path=ppt/slides/_rels/slide16.xml.rels><?xml version="1.0" encoding="UTF-8" standalone="yes"?>
<Relationships xmlns="http://schemas.openxmlformats.org/package/2006/relationships"><Relationship Id="rId3" Type="http://schemas.openxmlformats.org/officeDocument/2006/relationships/image" Target="../media/image12.jpg" /><Relationship Id="rId2" Type="http://schemas.openxmlformats.org/officeDocument/2006/relationships/notesSlide" Target="../notesSlides/notesSlide16.xml" /><Relationship Id="rId1" Type="http://schemas.openxmlformats.org/officeDocument/2006/relationships/slideLayout" Target="../slideLayouts/slideLayout4.xml" /></Relationships>
</file>

<file path=ppt/slides/_rels/slide17.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17.xml" /><Relationship Id="rId1" Type="http://schemas.openxmlformats.org/officeDocument/2006/relationships/slideLayout" Target="../slideLayouts/slideLayout4.xml" /></Relationships>
</file>

<file path=ppt/slides/_rels/slide18.xml.rels><?xml version="1.0" encoding="UTF-8" standalone="yes"?>
<Relationships xmlns="http://schemas.openxmlformats.org/package/2006/relationships"><Relationship Id="rId3" Type="http://schemas.openxmlformats.org/officeDocument/2006/relationships/image" Target="../media/image14.jpg" /><Relationship Id="rId2" Type="http://schemas.openxmlformats.org/officeDocument/2006/relationships/notesSlide" Target="../notesSlides/notesSlide18.xml" /><Relationship Id="rId1" Type="http://schemas.openxmlformats.org/officeDocument/2006/relationships/slideLayout" Target="../slideLayouts/slideLayout4.xml" /></Relationships>
</file>

<file path=ppt/slides/_rels/slide19.xml.rels><?xml version="1.0" encoding="UTF-8" standalone="yes"?>
<Relationships xmlns="http://schemas.openxmlformats.org/package/2006/relationships"><Relationship Id="rId3" Type="http://schemas.openxmlformats.org/officeDocument/2006/relationships/image" Target="../media/image15.jpg" /><Relationship Id="rId2" Type="http://schemas.openxmlformats.org/officeDocument/2006/relationships/notesSlide" Target="../notesSlides/notesSlide19.xml" /><Relationship Id="rId1" Type="http://schemas.openxmlformats.org/officeDocument/2006/relationships/slideLayout" Target="../slideLayouts/slideLayout4.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3" Type="http://schemas.openxmlformats.org/officeDocument/2006/relationships/image" Target="../media/image16.jpg" /><Relationship Id="rId2" Type="http://schemas.openxmlformats.org/officeDocument/2006/relationships/notesSlide" Target="../notesSlides/notesSlide20.xml" /><Relationship Id="rId1" Type="http://schemas.openxmlformats.org/officeDocument/2006/relationships/slideLayout" Target="../slideLayouts/slideLayout4.xml" /></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 /><Relationship Id="rId1" Type="http://schemas.openxmlformats.org/officeDocument/2006/relationships/slideLayout" Target="../slideLayouts/slideLayout5.xml" /></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 /><Relationship Id="rId1" Type="http://schemas.openxmlformats.org/officeDocument/2006/relationships/slideLayout" Target="../slideLayouts/slideLayout5.xml" /></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 /><Relationship Id="rId1" Type="http://schemas.openxmlformats.org/officeDocument/2006/relationships/slideLayout" Target="../slideLayouts/slideLayout5.xml" /></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 /><Relationship Id="rId1" Type="http://schemas.openxmlformats.org/officeDocument/2006/relationships/slideLayout" Target="../slideLayouts/slideLayout5.xml" /></Relationships>
</file>

<file path=ppt/slides/_rels/slide25.xml.rels><?xml version="1.0" encoding="UTF-8" standalone="yes"?>
<Relationships xmlns="http://schemas.openxmlformats.org/package/2006/relationships"><Relationship Id="rId3" Type="http://schemas.openxmlformats.org/officeDocument/2006/relationships/image" Target="../media/image17.png" /><Relationship Id="rId2" Type="http://schemas.openxmlformats.org/officeDocument/2006/relationships/notesSlide" Target="../notesSlides/notesSlide25.xml" /><Relationship Id="rId1" Type="http://schemas.openxmlformats.org/officeDocument/2006/relationships/slideLayout" Target="../slideLayouts/slideLayout4.xml" /></Relationships>
</file>

<file path=ppt/slides/_rels/slide26.xml.rels><?xml version="1.0" encoding="UTF-8" standalone="yes"?>
<Relationships xmlns="http://schemas.openxmlformats.org/package/2006/relationships"><Relationship Id="rId3" Type="http://schemas.openxmlformats.org/officeDocument/2006/relationships/image" Target="../media/image18.png" /><Relationship Id="rId2" Type="http://schemas.openxmlformats.org/officeDocument/2006/relationships/notesSlide" Target="../notesSlides/notesSlide26.xml" /><Relationship Id="rId1" Type="http://schemas.openxmlformats.org/officeDocument/2006/relationships/slideLayout" Target="../slideLayouts/slideLayout4.xml" /></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 /><Relationship Id="rId1" Type="http://schemas.openxmlformats.org/officeDocument/2006/relationships/slideLayout" Target="../slideLayouts/slideLayout4.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5.xml"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3.xml" /></Relationships>
</file>

<file path=ppt/slides/_rels/slide7.xml.rels><?xml version="1.0" encoding="UTF-8" standalone="yes"?>
<Relationships xmlns="http://schemas.openxmlformats.org/package/2006/relationships"><Relationship Id="rId3" Type="http://schemas.openxmlformats.org/officeDocument/2006/relationships/image" Target="../media/image5.jpg" /><Relationship Id="rId2" Type="http://schemas.openxmlformats.org/officeDocument/2006/relationships/notesSlide" Target="../notesSlides/notesSlide7.xml" /><Relationship Id="rId1" Type="http://schemas.openxmlformats.org/officeDocument/2006/relationships/slideLayout" Target="../slideLayouts/slideLayout4.xml" /></Relationships>
</file>

<file path=ppt/slides/_rels/slide8.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8.xml" /><Relationship Id="rId1" Type="http://schemas.openxmlformats.org/officeDocument/2006/relationships/slideLayout" Target="../slideLayouts/slideLayout4.xml" /></Relationships>
</file>

<file path=ppt/slides/_rels/slide9.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9.xml" /><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
          <p:cNvSpPr txBox="1">
            <a:spLocks noGrp="1"/>
          </p:cNvSpPr>
          <p:nvPr>
            <p:ph type="ctrTitle"/>
          </p:nvPr>
        </p:nvSpPr>
        <p:spPr>
          <a:xfrm>
            <a:off x="137652" y="2733709"/>
            <a:ext cx="8686804" cy="1373070"/>
          </a:xfrm>
          <a:prstGeom prst="rect">
            <a:avLst/>
          </a:prstGeom>
          <a:noFill/>
          <a:ln>
            <a:noFill/>
          </a:ln>
        </p:spPr>
        <p:txBody>
          <a:bodyPr spcFirstLastPara="1" wrap="square" lIns="91425" tIns="45700" rIns="91425" bIns="45700" anchor="b" anchorCtr="0">
            <a:normAutofit fontScale="90000"/>
          </a:bodyPr>
          <a:lstStyle/>
          <a:p>
            <a:pPr marL="0" lvl="0" indent="0" algn="r" rtl="0">
              <a:lnSpc>
                <a:spcPct val="90000"/>
              </a:lnSpc>
              <a:spcBef>
                <a:spcPts val="0"/>
              </a:spcBef>
              <a:spcAft>
                <a:spcPts val="0"/>
              </a:spcAft>
              <a:buClr>
                <a:schemeClr val="lt1"/>
              </a:buClr>
              <a:buSzPct val="100000"/>
              <a:buFont typeface="Trebuchet MS"/>
              <a:buNone/>
            </a:pPr>
            <a:r>
              <a:rPr lang="en-IN"/>
              <a:t>Software System for University Course Registration</a:t>
            </a:r>
            <a:endParaRPr/>
          </a:p>
        </p:txBody>
      </p:sp>
      <p:sp>
        <p:nvSpPr>
          <p:cNvPr id="207" name="Google Shape;207;p1"/>
          <p:cNvSpPr txBox="1">
            <a:spLocks noGrp="1"/>
          </p:cNvSpPr>
          <p:nvPr>
            <p:ph type="subTitle" idx="1"/>
          </p:nvPr>
        </p:nvSpPr>
        <p:spPr>
          <a:xfrm>
            <a:off x="1759974" y="4630994"/>
            <a:ext cx="10432026" cy="251214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lt1"/>
              </a:buClr>
              <a:buSzPts val="3600"/>
              <a:buNone/>
            </a:pPr>
            <a:r>
              <a:rPr lang="en-IN" sz="3600">
                <a:latin typeface="Architects Daughter"/>
                <a:ea typeface="Architects Daughter"/>
                <a:cs typeface="Architects Daughter"/>
                <a:sym typeface="Architects Daughter"/>
              </a:rPr>
              <a:t>DONE BY: </a:t>
            </a:r>
            <a:endParaRPr/>
          </a:p>
          <a:p>
            <a:pPr marL="0" lvl="0" indent="0" algn="r" rtl="0">
              <a:lnSpc>
                <a:spcPct val="90000"/>
              </a:lnSpc>
              <a:spcBef>
                <a:spcPts val="1000"/>
              </a:spcBef>
              <a:spcAft>
                <a:spcPts val="0"/>
              </a:spcAft>
              <a:buClr>
                <a:schemeClr val="dk1"/>
              </a:buClr>
              <a:buSzPts val="2800"/>
              <a:buNone/>
            </a:pPr>
            <a:r>
              <a:rPr lang="en-IN" sz="2800">
                <a:solidFill>
                  <a:schemeClr val="dk1"/>
                </a:solidFill>
                <a:latin typeface="Algerian"/>
                <a:ea typeface="Algerian"/>
                <a:cs typeface="Algerian"/>
                <a:sym typeface="Algerian"/>
              </a:rPr>
              <a:t>Sakthivel T – 3122235001111</a:t>
            </a:r>
            <a:endParaRPr/>
          </a:p>
          <a:p>
            <a:pPr marL="0" lvl="0" indent="0" algn="r" rtl="0">
              <a:lnSpc>
                <a:spcPct val="90000"/>
              </a:lnSpc>
              <a:spcBef>
                <a:spcPts val="1000"/>
              </a:spcBef>
              <a:spcAft>
                <a:spcPts val="0"/>
              </a:spcAft>
              <a:buClr>
                <a:schemeClr val="dk1"/>
              </a:buClr>
              <a:buSzPts val="2800"/>
              <a:buNone/>
            </a:pPr>
            <a:r>
              <a:rPr lang="en-IN" sz="2800">
                <a:solidFill>
                  <a:schemeClr val="dk1"/>
                </a:solidFill>
                <a:latin typeface="Algerian"/>
                <a:ea typeface="Algerian"/>
                <a:cs typeface="Algerian"/>
                <a:sym typeface="Algerian"/>
              </a:rPr>
              <a:t>Saravanan E – 3122235001116</a:t>
            </a:r>
            <a:endParaRPr/>
          </a:p>
          <a:p>
            <a:pPr marL="0" lvl="0" indent="0" algn="r" rtl="0">
              <a:lnSpc>
                <a:spcPct val="90000"/>
              </a:lnSpc>
              <a:spcBef>
                <a:spcPts val="1000"/>
              </a:spcBef>
              <a:spcAft>
                <a:spcPts val="0"/>
              </a:spcAft>
              <a:buClr>
                <a:schemeClr val="dk1"/>
              </a:buClr>
              <a:buSzPts val="2800"/>
              <a:buNone/>
            </a:pPr>
            <a:r>
              <a:rPr lang="en-IN" sz="2800">
                <a:solidFill>
                  <a:schemeClr val="dk1"/>
                </a:solidFill>
                <a:latin typeface="Algerian"/>
                <a:ea typeface="Algerian"/>
                <a:cs typeface="Algerian"/>
                <a:sym typeface="Algerian"/>
              </a:rPr>
              <a:t>Ramcharan S - 3122235001105</a:t>
            </a:r>
            <a:endParaRPr/>
          </a:p>
          <a:p>
            <a:pPr marL="0" lvl="0" indent="0" algn="r" rtl="0">
              <a:lnSpc>
                <a:spcPct val="90000"/>
              </a:lnSpc>
              <a:spcBef>
                <a:spcPts val="1000"/>
              </a:spcBef>
              <a:spcAft>
                <a:spcPts val="0"/>
              </a:spcAft>
              <a:buClr>
                <a:schemeClr val="lt1"/>
              </a:buClr>
              <a:buSzPts val="2000"/>
              <a:buNone/>
            </a:pPr>
            <a:endParaRPr/>
          </a:p>
        </p:txBody>
      </p:sp>
      <p:sp>
        <p:nvSpPr>
          <p:cNvPr id="208" name="Google Shape;208;p1"/>
          <p:cNvSpPr txBox="1"/>
          <p:nvPr/>
        </p:nvSpPr>
        <p:spPr>
          <a:xfrm>
            <a:off x="1395835" y="-31060"/>
            <a:ext cx="9400330" cy="147925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IN" sz="3200" b="0" i="0" u="none" strike="noStrike" cap="none">
                <a:solidFill>
                  <a:schemeClr val="dk1"/>
                </a:solidFill>
                <a:latin typeface="Trebuchet MS"/>
                <a:ea typeface="Trebuchet MS"/>
                <a:cs typeface="Trebuchet MS"/>
                <a:sym typeface="Trebuchet MS"/>
              </a:rPr>
              <a:t>SSN College of Engineering</a:t>
            </a:r>
            <a:endParaRPr/>
          </a:p>
          <a:p>
            <a:pPr marL="0" marR="0" lvl="0" indent="0" algn="l" rtl="0">
              <a:lnSpc>
                <a:spcPct val="150000"/>
              </a:lnSpc>
              <a:spcBef>
                <a:spcPts val="0"/>
              </a:spcBef>
              <a:spcAft>
                <a:spcPts val="0"/>
              </a:spcAft>
              <a:buNone/>
            </a:pPr>
            <a:r>
              <a:rPr lang="en-IN" sz="3200" b="0" i="0" u="none" strike="noStrike" cap="none">
                <a:solidFill>
                  <a:srgbClr val="0C0C0C"/>
                </a:solidFill>
                <a:latin typeface="Trebuchet MS"/>
                <a:ea typeface="Trebuchet MS"/>
                <a:cs typeface="Trebuchet MS"/>
                <a:sym typeface="Trebuchet MS"/>
              </a:rPr>
              <a:t>Department of Computer Science and engineering</a:t>
            </a:r>
            <a:endParaRPr/>
          </a:p>
        </p:txBody>
      </p:sp>
      <p:sp>
        <p:nvSpPr>
          <p:cNvPr id="209" name="Google Shape;209;p1"/>
          <p:cNvSpPr txBox="1"/>
          <p:nvPr/>
        </p:nvSpPr>
        <p:spPr>
          <a:xfrm>
            <a:off x="373625" y="1829340"/>
            <a:ext cx="11225317"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2800" b="0" i="0" u="none" strike="noStrike" cap="none">
                <a:solidFill>
                  <a:schemeClr val="dk1"/>
                </a:solidFill>
                <a:latin typeface="Trebuchet MS"/>
                <a:ea typeface="Trebuchet MS"/>
                <a:cs typeface="Trebuchet MS"/>
                <a:sym typeface="Trebuchet MS"/>
              </a:rPr>
              <a:t>UCS2265 – Fundamentals and Practice Of Software Development In C</a:t>
            </a:r>
            <a:endParaRPr/>
          </a:p>
        </p:txBody>
      </p:sp>
      <p:sp>
        <p:nvSpPr>
          <p:cNvPr id="210" name="Google Shape;210;p1"/>
          <p:cNvSpPr/>
          <p:nvPr/>
        </p:nvSpPr>
        <p:spPr>
          <a:xfrm>
            <a:off x="0" y="0"/>
            <a:ext cx="12192000" cy="1710813"/>
          </a:xfrm>
          <a:prstGeom prst="rect">
            <a:avLst/>
          </a:prstGeom>
          <a:solidFill>
            <a:schemeClr val="dk1">
              <a:alpha val="28627"/>
            </a:schemeClr>
          </a:solidFill>
          <a:ln w="12700" cap="flat" cmpd="sng">
            <a:solidFill>
              <a:srgbClr val="653E08"/>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Tree>
  </p:cSld>
  <p:clrMapOvr>
    <a:masterClrMapping/>
  </p:clrMapOvr>
  <p:transition>
    <p:wipe dir="d"/>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grpSp>
        <p:nvGrpSpPr>
          <p:cNvPr id="266" name="Google Shape;266;p10"/>
          <p:cNvGrpSpPr/>
          <p:nvPr/>
        </p:nvGrpSpPr>
        <p:grpSpPr>
          <a:xfrm>
            <a:off x="2290917" y="0"/>
            <a:ext cx="9901084" cy="6858000"/>
            <a:chOff x="2290917" y="0"/>
            <a:chExt cx="9901084" cy="6858000"/>
          </a:xfrm>
        </p:grpSpPr>
        <p:pic>
          <p:nvPicPr>
            <p:cNvPr id="267" name="Google Shape;267;p10" descr="A diagram of a flowchart&#10;&#10;Description automatically generated"/>
            <p:cNvPicPr preferRelativeResize="0"/>
            <p:nvPr/>
          </p:nvPicPr>
          <p:blipFill rotWithShape="1">
            <a:blip r:embed="rId3">
              <a:alphaModFix/>
            </a:blip>
            <a:srcRect/>
            <a:stretch/>
          </p:blipFill>
          <p:spPr>
            <a:xfrm>
              <a:off x="2290917" y="0"/>
              <a:ext cx="9901084" cy="6858000"/>
            </a:xfrm>
            <a:prstGeom prst="rect">
              <a:avLst/>
            </a:prstGeom>
            <a:noFill/>
            <a:ln>
              <a:noFill/>
            </a:ln>
          </p:spPr>
        </p:pic>
        <p:sp>
          <p:nvSpPr>
            <p:cNvPr id="268" name="Google Shape;268;p10"/>
            <p:cNvSpPr/>
            <p:nvPr/>
          </p:nvSpPr>
          <p:spPr>
            <a:xfrm>
              <a:off x="3500284" y="0"/>
              <a:ext cx="2281084" cy="138634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269" name="Google Shape;269;p10"/>
            <p:cNvSpPr/>
            <p:nvPr/>
          </p:nvSpPr>
          <p:spPr>
            <a:xfrm>
              <a:off x="3293806" y="943896"/>
              <a:ext cx="1317524" cy="648929"/>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270" name="Google Shape;270;p10"/>
            <p:cNvSpPr/>
            <p:nvPr/>
          </p:nvSpPr>
          <p:spPr>
            <a:xfrm>
              <a:off x="5447071" y="98323"/>
              <a:ext cx="648929" cy="6096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271" name="Google Shape;271;p10"/>
            <p:cNvSpPr/>
            <p:nvPr/>
          </p:nvSpPr>
          <p:spPr>
            <a:xfrm>
              <a:off x="7728155" y="781665"/>
              <a:ext cx="4463845" cy="120936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272" name="Google Shape;272;p10"/>
            <p:cNvSpPr/>
            <p:nvPr/>
          </p:nvSpPr>
          <p:spPr>
            <a:xfrm>
              <a:off x="7462684" y="943896"/>
              <a:ext cx="265470" cy="27530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grpSp>
      <p:sp>
        <p:nvSpPr>
          <p:cNvPr id="273" name="Google Shape;273;p10"/>
          <p:cNvSpPr txBox="1"/>
          <p:nvPr/>
        </p:nvSpPr>
        <p:spPr>
          <a:xfrm>
            <a:off x="-103238" y="2205909"/>
            <a:ext cx="2639962" cy="2446182"/>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4400" b="1">
                <a:solidFill>
                  <a:schemeClr val="lt1"/>
                </a:solidFill>
                <a:latin typeface="Arial"/>
                <a:ea typeface="Arial"/>
                <a:cs typeface="Arial"/>
                <a:sym typeface="Arial"/>
              </a:rPr>
              <a:t>Part 2</a:t>
            </a:r>
            <a:endParaRPr/>
          </a:p>
          <a:p>
            <a:pPr marL="0" marR="0" lvl="0" indent="0" algn="l" rtl="0">
              <a:lnSpc>
                <a:spcPct val="107000"/>
              </a:lnSpc>
              <a:spcBef>
                <a:spcPts val="800"/>
              </a:spcBef>
              <a:spcAft>
                <a:spcPts val="0"/>
              </a:spcAft>
              <a:buNone/>
            </a:pPr>
            <a:r>
              <a:rPr lang="en-IN" sz="4400" b="1">
                <a:solidFill>
                  <a:schemeClr val="lt1"/>
                </a:solidFill>
                <a:latin typeface="Arial"/>
                <a:ea typeface="Arial"/>
                <a:cs typeface="Arial"/>
                <a:sym typeface="Arial"/>
              </a:rPr>
              <a:t> (Add</a:t>
            </a:r>
            <a:endParaRPr/>
          </a:p>
          <a:p>
            <a:pPr marL="0" marR="0" lvl="0" indent="0" algn="l" rtl="0">
              <a:lnSpc>
                <a:spcPct val="107000"/>
              </a:lnSpc>
              <a:spcBef>
                <a:spcPts val="800"/>
              </a:spcBef>
              <a:spcAft>
                <a:spcPts val="0"/>
              </a:spcAft>
              <a:buNone/>
            </a:pPr>
            <a:r>
              <a:rPr lang="en-IN" sz="4400" b="1">
                <a:solidFill>
                  <a:schemeClr val="lt1"/>
                </a:solidFill>
                <a:latin typeface="Arial"/>
                <a:ea typeface="Arial"/>
                <a:cs typeface="Arial"/>
                <a:sym typeface="Arial"/>
              </a:rPr>
              <a:t>Courses)</a:t>
            </a:r>
            <a:endParaRPr sz="3200">
              <a:solidFill>
                <a:schemeClr val="lt1"/>
              </a:solidFill>
              <a:latin typeface="Arial"/>
              <a:ea typeface="Arial"/>
              <a:cs typeface="Arial"/>
              <a:sym typeface="Arial"/>
            </a:endParaRPr>
          </a:p>
        </p:txBody>
      </p:sp>
      <p:sp>
        <p:nvSpPr>
          <p:cNvPr id="274" name="Google Shape;274;p10"/>
          <p:cNvSpPr/>
          <p:nvPr/>
        </p:nvSpPr>
        <p:spPr>
          <a:xfrm>
            <a:off x="6835140" y="4721860"/>
            <a:ext cx="96520" cy="50799"/>
          </a:xfrm>
          <a:prstGeom prst="rect">
            <a:avLst/>
          </a:prstGeom>
          <a:solidFill>
            <a:srgbClr val="F73C0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grpSp>
        <p:nvGrpSpPr>
          <p:cNvPr id="279" name="Google Shape;279;p11"/>
          <p:cNvGrpSpPr/>
          <p:nvPr/>
        </p:nvGrpSpPr>
        <p:grpSpPr>
          <a:xfrm>
            <a:off x="0" y="0"/>
            <a:ext cx="12192000" cy="6858000"/>
            <a:chOff x="-914400" y="-96520"/>
            <a:chExt cx="7553960" cy="3556000"/>
          </a:xfrm>
        </p:grpSpPr>
        <p:pic>
          <p:nvPicPr>
            <p:cNvPr id="280" name="Google Shape;280;p11" descr="A diagram of a company&#10;&#10;Description automatically generated"/>
            <p:cNvPicPr preferRelativeResize="0"/>
            <p:nvPr/>
          </p:nvPicPr>
          <p:blipFill rotWithShape="1">
            <a:blip r:embed="rId3">
              <a:alphaModFix/>
            </a:blip>
            <a:srcRect/>
            <a:stretch/>
          </p:blipFill>
          <p:spPr>
            <a:xfrm>
              <a:off x="-914400" y="-96520"/>
              <a:ext cx="7553960" cy="3556000"/>
            </a:xfrm>
            <a:prstGeom prst="rect">
              <a:avLst/>
            </a:prstGeom>
            <a:noFill/>
            <a:ln>
              <a:noFill/>
            </a:ln>
          </p:spPr>
        </p:pic>
        <p:sp>
          <p:nvSpPr>
            <p:cNvPr id="281" name="Google Shape;281;p11"/>
            <p:cNvSpPr txBox="1"/>
            <p:nvPr/>
          </p:nvSpPr>
          <p:spPr>
            <a:xfrm>
              <a:off x="-873760" y="-76200"/>
              <a:ext cx="904240" cy="114808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IN" sz="1100">
                  <a:solidFill>
                    <a:schemeClr val="lt1"/>
                  </a:solidFill>
                  <a:latin typeface="Arial"/>
                  <a:ea typeface="Arial"/>
                  <a:cs typeface="Arial"/>
                  <a:sym typeface="Arial"/>
                </a:rPr>
                <a:t> </a:t>
              </a:r>
              <a:endParaRPr/>
            </a:p>
          </p:txBody>
        </p:sp>
        <p:sp>
          <p:nvSpPr>
            <p:cNvPr id="282" name="Google Shape;282;p11"/>
            <p:cNvSpPr/>
            <p:nvPr/>
          </p:nvSpPr>
          <p:spPr>
            <a:xfrm>
              <a:off x="-314960" y="198120"/>
              <a:ext cx="472440" cy="599440"/>
            </a:xfrm>
            <a:prstGeom prst="ellipse">
              <a:avLst/>
            </a:prstGeom>
            <a:solidFill>
              <a:schemeClr val="lt1"/>
            </a:solidFill>
            <a:ln w="127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Trebuchet MS"/>
                <a:ea typeface="Trebuchet MS"/>
                <a:cs typeface="Trebuchet MS"/>
                <a:sym typeface="Trebuchet MS"/>
              </a:endParaRPr>
            </a:p>
          </p:txBody>
        </p:sp>
      </p:grpSp>
      <p:sp>
        <p:nvSpPr>
          <p:cNvPr id="283" name="Google Shape;283;p11"/>
          <p:cNvSpPr txBox="1"/>
          <p:nvPr/>
        </p:nvSpPr>
        <p:spPr>
          <a:xfrm>
            <a:off x="8677002" y="568234"/>
            <a:ext cx="3449406" cy="10772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a:solidFill>
                  <a:schemeClr val="dk1"/>
                </a:solidFill>
                <a:latin typeface="Trebuchet MS"/>
                <a:ea typeface="Trebuchet MS"/>
                <a:cs typeface="Trebuchet MS"/>
                <a:sym typeface="Trebuchet MS"/>
              </a:rPr>
              <a:t>Part 3 </a:t>
            </a:r>
            <a:endParaRPr/>
          </a:p>
          <a:p>
            <a:pPr marL="0" marR="0" lvl="0" indent="0" algn="l" rtl="0">
              <a:spcBef>
                <a:spcPts val="0"/>
              </a:spcBef>
              <a:spcAft>
                <a:spcPts val="0"/>
              </a:spcAft>
              <a:buNone/>
            </a:pPr>
            <a:r>
              <a:rPr lang="en-IN" sz="3200">
                <a:solidFill>
                  <a:schemeClr val="dk1"/>
                </a:solidFill>
                <a:latin typeface="Trebuchet MS"/>
                <a:ea typeface="Trebuchet MS"/>
                <a:cs typeface="Trebuchet MS"/>
                <a:sym typeface="Trebuchet MS"/>
              </a:rPr>
              <a:t>(Remove Courses)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pic>
        <p:nvPicPr>
          <p:cNvPr id="288" name="Google Shape;288;p12" descr="A diagram of a company&#10;&#10;Description automatically generated"/>
          <p:cNvPicPr preferRelativeResize="0"/>
          <p:nvPr/>
        </p:nvPicPr>
        <p:blipFill rotWithShape="1">
          <a:blip r:embed="rId3">
            <a:alphaModFix/>
          </a:blip>
          <a:srcRect l="4343"/>
          <a:stretch/>
        </p:blipFill>
        <p:spPr>
          <a:xfrm>
            <a:off x="1564640" y="0"/>
            <a:ext cx="10627360" cy="6859656"/>
          </a:xfrm>
          <a:prstGeom prst="rect">
            <a:avLst/>
          </a:prstGeom>
          <a:noFill/>
          <a:ln>
            <a:noFill/>
          </a:ln>
        </p:spPr>
      </p:pic>
      <p:sp>
        <p:nvSpPr>
          <p:cNvPr id="289" name="Google Shape;289;p12"/>
          <p:cNvSpPr txBox="1"/>
          <p:nvPr/>
        </p:nvSpPr>
        <p:spPr>
          <a:xfrm>
            <a:off x="-101600" y="2489200"/>
            <a:ext cx="1788160" cy="20621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200" b="1">
                <a:solidFill>
                  <a:schemeClr val="lt1"/>
                </a:solidFill>
                <a:latin typeface="Arial"/>
                <a:ea typeface="Arial"/>
                <a:cs typeface="Arial"/>
                <a:sym typeface="Arial"/>
              </a:rPr>
              <a:t>Part 4 </a:t>
            </a:r>
            <a:endParaRPr/>
          </a:p>
          <a:p>
            <a:pPr marL="0" marR="0" lvl="0" indent="0" algn="l" rtl="0">
              <a:spcBef>
                <a:spcPts val="0"/>
              </a:spcBef>
              <a:spcAft>
                <a:spcPts val="0"/>
              </a:spcAft>
              <a:buNone/>
            </a:pPr>
            <a:r>
              <a:rPr lang="en-IN" sz="3200" b="1">
                <a:solidFill>
                  <a:schemeClr val="lt1"/>
                </a:solidFill>
                <a:latin typeface="Arial"/>
                <a:ea typeface="Arial"/>
                <a:cs typeface="Arial"/>
                <a:sym typeface="Arial"/>
              </a:rPr>
              <a:t>(Admin </a:t>
            </a:r>
            <a:endParaRPr/>
          </a:p>
          <a:p>
            <a:pPr marL="0" marR="0" lvl="0" indent="0" algn="l" rtl="0">
              <a:spcBef>
                <a:spcPts val="0"/>
              </a:spcBef>
              <a:spcAft>
                <a:spcPts val="0"/>
              </a:spcAft>
              <a:buNone/>
            </a:pPr>
            <a:r>
              <a:rPr lang="en-IN" sz="3200" b="1">
                <a:solidFill>
                  <a:schemeClr val="lt1"/>
                </a:solidFill>
                <a:latin typeface="Arial"/>
                <a:ea typeface="Arial"/>
                <a:cs typeface="Arial"/>
                <a:sym typeface="Arial"/>
              </a:rPr>
              <a:t>Control)</a:t>
            </a:r>
            <a:endParaRPr sz="3200">
              <a:solidFill>
                <a:schemeClr val="lt1"/>
              </a:solidFill>
              <a:latin typeface="Arial"/>
              <a:ea typeface="Arial"/>
              <a:cs typeface="Arial"/>
              <a:sym typeface="Arial"/>
            </a:endParaRPr>
          </a:p>
          <a:p>
            <a:pPr marL="0" marR="0" lvl="0" indent="0" algn="l" rtl="0">
              <a:spcBef>
                <a:spcPts val="0"/>
              </a:spcBef>
              <a:spcAft>
                <a:spcPts val="0"/>
              </a:spcAft>
              <a:buNone/>
            </a:pPr>
            <a:endParaRPr sz="3200">
              <a:solidFill>
                <a:schemeClr val="lt1"/>
              </a:solidFill>
              <a:latin typeface="Trebuchet MS"/>
              <a:ea typeface="Trebuchet MS"/>
              <a:cs typeface="Trebuchet MS"/>
              <a:sym typeface="Trebuchet M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13"/>
          <p:cNvSpPr txBox="1">
            <a:spLocks noGrp="1"/>
          </p:cNvSpPr>
          <p:nvPr>
            <p:ph type="title"/>
          </p:nvPr>
        </p:nvSpPr>
        <p:spPr>
          <a:xfrm>
            <a:off x="507602" y="2883606"/>
            <a:ext cx="9613860" cy="109078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6600"/>
              <a:buFont typeface="Trebuchet MS"/>
              <a:buNone/>
            </a:pPr>
            <a:r>
              <a:rPr lang="en-IN" sz="6600"/>
              <a:t>Architectural diagram</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pic>
        <p:nvPicPr>
          <p:cNvPr id="299" name="Google Shape;299;p14" descr="A diagram of a company"/>
          <p:cNvPicPr preferRelativeResize="0"/>
          <p:nvPr/>
        </p:nvPicPr>
        <p:blipFill rotWithShape="1">
          <a:blip r:embed="rId3">
            <a:alphaModFix/>
          </a:blip>
          <a:srcRect/>
          <a:stretch/>
        </p:blipFill>
        <p:spPr>
          <a:xfrm>
            <a:off x="2630540" y="0"/>
            <a:ext cx="6930919" cy="6858000"/>
          </a:xfrm>
          <a:prstGeom prst="rect">
            <a:avLst/>
          </a:prstGeom>
          <a:noFill/>
          <a:ln>
            <a:noFill/>
          </a:ln>
        </p:spPr>
      </p:pic>
      <p:cxnSp>
        <p:nvCxnSpPr>
          <p:cNvPr id="300" name="Google Shape;300;p14"/>
          <p:cNvCxnSpPr/>
          <p:nvPr/>
        </p:nvCxnSpPr>
        <p:spPr>
          <a:xfrm>
            <a:off x="5989320" y="3159760"/>
            <a:ext cx="0" cy="1173480"/>
          </a:xfrm>
          <a:prstGeom prst="straightConnector1">
            <a:avLst/>
          </a:prstGeom>
          <a:noFill/>
          <a:ln w="9525" cap="flat" cmpd="sng">
            <a:solidFill>
              <a:srgbClr val="3F3F3F">
                <a:alpha val="48627"/>
              </a:srgbClr>
            </a:solidFill>
            <a:prstDash val="solid"/>
            <a:round/>
            <a:headEnd type="none" w="sm" len="sm"/>
            <a:tailEnd type="triangl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15"/>
          <p:cNvSpPr txBox="1">
            <a:spLocks noGrp="1"/>
          </p:cNvSpPr>
          <p:nvPr>
            <p:ph type="title"/>
          </p:nvPr>
        </p:nvSpPr>
        <p:spPr>
          <a:xfrm>
            <a:off x="680322" y="2869895"/>
            <a:ext cx="9613860" cy="109078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6600"/>
              <a:buFont typeface="Trebuchet MS"/>
              <a:buNone/>
            </a:pPr>
            <a:r>
              <a:rPr lang="en-IN" sz="6600"/>
              <a:t>Flowcharts</a:t>
            </a:r>
            <a:endParaRPr sz="4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11" name="Google Shape;311;p16"/>
          <p:cNvPicPr preferRelativeResize="0"/>
          <p:nvPr/>
        </p:nvPicPr>
        <p:blipFill rotWithShape="1">
          <a:blip r:embed="rId3">
            <a:alphaModFix/>
          </a:blip>
          <a:srcRect/>
          <a:stretch/>
        </p:blipFill>
        <p:spPr>
          <a:xfrm>
            <a:off x="3195485" y="-1054"/>
            <a:ext cx="7315200" cy="6859054"/>
          </a:xfrm>
          <a:prstGeom prst="rect">
            <a:avLst/>
          </a:prstGeom>
          <a:noFill/>
          <a:ln>
            <a:noFill/>
          </a:ln>
        </p:spPr>
      </p:pic>
      <p:sp>
        <p:nvSpPr>
          <p:cNvPr id="312" name="Google Shape;312;p16"/>
          <p:cNvSpPr txBox="1"/>
          <p:nvPr/>
        </p:nvSpPr>
        <p:spPr>
          <a:xfrm rot="-5400000">
            <a:off x="-1076774" y="2229691"/>
            <a:ext cx="5093394" cy="175432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5400">
                <a:solidFill>
                  <a:schemeClr val="lt1"/>
                </a:solidFill>
                <a:latin typeface="Trebuchet MS"/>
                <a:ea typeface="Trebuchet MS"/>
                <a:cs typeface="Trebuchet MS"/>
                <a:sym typeface="Trebuchet MS"/>
              </a:rPr>
              <a:t>       Login Authentication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pic>
        <p:nvPicPr>
          <p:cNvPr id="317" name="Google Shape;317;p17" descr="A diagram of a diagram&#10;&#10;Description automatically generated with medium confidence"/>
          <p:cNvPicPr preferRelativeResize="0"/>
          <p:nvPr/>
        </p:nvPicPr>
        <p:blipFill rotWithShape="1">
          <a:blip r:embed="rId3">
            <a:alphaModFix/>
          </a:blip>
          <a:srcRect/>
          <a:stretch/>
        </p:blipFill>
        <p:spPr>
          <a:xfrm>
            <a:off x="4129548" y="0"/>
            <a:ext cx="6184491" cy="6858000"/>
          </a:xfrm>
          <a:prstGeom prst="rect">
            <a:avLst/>
          </a:prstGeom>
          <a:noFill/>
          <a:ln>
            <a:noFill/>
          </a:ln>
        </p:spPr>
      </p:pic>
      <p:sp>
        <p:nvSpPr>
          <p:cNvPr id="318" name="Google Shape;318;p17"/>
          <p:cNvSpPr txBox="1"/>
          <p:nvPr/>
        </p:nvSpPr>
        <p:spPr>
          <a:xfrm rot="-5400000">
            <a:off x="-472091" y="2967335"/>
            <a:ext cx="5093394"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5400">
                <a:solidFill>
                  <a:schemeClr val="lt1"/>
                </a:solidFill>
                <a:latin typeface="Trebuchet MS"/>
                <a:ea typeface="Trebuchet MS"/>
                <a:cs typeface="Trebuchet MS"/>
                <a:sym typeface="Trebuchet MS"/>
              </a:rPr>
              <a:t>Adding Courses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pic>
        <p:nvPicPr>
          <p:cNvPr id="323" name="Google Shape;323;p18"/>
          <p:cNvPicPr preferRelativeResize="0"/>
          <p:nvPr/>
        </p:nvPicPr>
        <p:blipFill rotWithShape="1">
          <a:blip r:embed="rId3">
            <a:alphaModFix/>
          </a:blip>
          <a:srcRect/>
          <a:stretch/>
        </p:blipFill>
        <p:spPr>
          <a:xfrm>
            <a:off x="5388077" y="0"/>
            <a:ext cx="4955460" cy="6858000"/>
          </a:xfrm>
          <a:prstGeom prst="rect">
            <a:avLst/>
          </a:prstGeom>
          <a:noFill/>
          <a:ln>
            <a:noFill/>
          </a:ln>
        </p:spPr>
      </p:pic>
      <p:sp>
        <p:nvSpPr>
          <p:cNvPr id="324" name="Google Shape;324;p18"/>
          <p:cNvSpPr txBox="1"/>
          <p:nvPr/>
        </p:nvSpPr>
        <p:spPr>
          <a:xfrm rot="-5400000">
            <a:off x="-628559" y="2880145"/>
            <a:ext cx="5877374"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5400">
                <a:solidFill>
                  <a:schemeClr val="lt1"/>
                </a:solidFill>
                <a:latin typeface="Trebuchet MS"/>
                <a:ea typeface="Trebuchet MS"/>
                <a:cs typeface="Trebuchet MS"/>
                <a:sym typeface="Trebuchet MS"/>
              </a:rPr>
              <a:t>Removing Courses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pic>
        <p:nvPicPr>
          <p:cNvPr id="329" name="Google Shape;329;p19"/>
          <p:cNvPicPr preferRelativeResize="0"/>
          <p:nvPr/>
        </p:nvPicPr>
        <p:blipFill rotWithShape="1">
          <a:blip r:embed="rId3">
            <a:alphaModFix/>
          </a:blip>
          <a:srcRect/>
          <a:stretch/>
        </p:blipFill>
        <p:spPr>
          <a:xfrm>
            <a:off x="3805206" y="0"/>
            <a:ext cx="6636651" cy="6858001"/>
          </a:xfrm>
          <a:prstGeom prst="rect">
            <a:avLst/>
          </a:prstGeom>
          <a:noFill/>
          <a:ln>
            <a:noFill/>
          </a:ln>
        </p:spPr>
      </p:pic>
      <p:sp>
        <p:nvSpPr>
          <p:cNvPr id="330" name="Google Shape;330;p19"/>
          <p:cNvSpPr txBox="1"/>
          <p:nvPr/>
        </p:nvSpPr>
        <p:spPr>
          <a:xfrm rot="-5400000">
            <a:off x="-1188544" y="2967335"/>
            <a:ext cx="5877374"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5400">
                <a:solidFill>
                  <a:schemeClr val="lt1"/>
                </a:solidFill>
                <a:latin typeface="Trebuchet MS"/>
                <a:ea typeface="Trebuchet MS"/>
                <a:cs typeface="Trebuchet MS"/>
                <a:sym typeface="Trebuchet MS"/>
              </a:rPr>
              <a:t>    Admin Control</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6000"/>
              <a:buFont typeface="Trebuchet MS"/>
              <a:buNone/>
            </a:pPr>
            <a:r>
              <a:rPr lang="en-IN" sz="6000"/>
              <a:t>Problem Statement</a:t>
            </a:r>
            <a:endParaRPr/>
          </a:p>
        </p:txBody>
      </p:sp>
      <p:sp>
        <p:nvSpPr>
          <p:cNvPr id="216" name="Google Shape;216;p2"/>
          <p:cNvSpPr txBox="1">
            <a:spLocks noGrp="1"/>
          </p:cNvSpPr>
          <p:nvPr>
            <p:ph type="body" idx="1"/>
          </p:nvPr>
        </p:nvSpPr>
        <p:spPr>
          <a:xfrm>
            <a:off x="1" y="1976285"/>
            <a:ext cx="12192000" cy="4881716"/>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2400"/>
              <a:buNone/>
            </a:pPr>
            <a:r>
              <a:rPr lang="en-IN"/>
              <a:t>To Develop a software system for taking care of course registration in a university. This system should have the following features:</a:t>
            </a:r>
            <a:endParaRPr/>
          </a:p>
          <a:p>
            <a:pPr marL="228600" lvl="0" indent="-228600" algn="l" rtl="0">
              <a:lnSpc>
                <a:spcPct val="100000"/>
              </a:lnSpc>
              <a:spcBef>
                <a:spcPts val="1000"/>
              </a:spcBef>
              <a:spcAft>
                <a:spcPts val="0"/>
              </a:spcAft>
              <a:buClr>
                <a:schemeClr val="lt1"/>
              </a:buClr>
              <a:buSzPts val="2400"/>
              <a:buChar char="•"/>
            </a:pPr>
            <a:r>
              <a:rPr lang="en-IN"/>
              <a:t>Each student should log into the system to register for the chosen courses in each semester.</a:t>
            </a:r>
            <a:endParaRPr/>
          </a:p>
          <a:p>
            <a:pPr marL="228600" lvl="0" indent="-228600" algn="l" rtl="0">
              <a:lnSpc>
                <a:spcPct val="100000"/>
              </a:lnSpc>
              <a:spcBef>
                <a:spcPts val="1000"/>
              </a:spcBef>
              <a:spcAft>
                <a:spcPts val="0"/>
              </a:spcAft>
              <a:buClr>
                <a:schemeClr val="lt1"/>
              </a:buClr>
              <a:buSzPts val="2400"/>
              <a:buChar char="•"/>
            </a:pPr>
            <a:r>
              <a:rPr lang="en-IN"/>
              <a:t>Once the student logs in, a list of courses that are offered in that semester should be displayed along with the information about the faculty members who are teaching each section of the course.</a:t>
            </a:r>
            <a:endParaRPr/>
          </a:p>
          <a:p>
            <a:pPr marL="228600" lvl="0" indent="-228600" algn="l" rtl="0">
              <a:lnSpc>
                <a:spcPct val="100000"/>
              </a:lnSpc>
              <a:spcBef>
                <a:spcPts val="1000"/>
              </a:spcBef>
              <a:spcAft>
                <a:spcPts val="0"/>
              </a:spcAft>
              <a:buClr>
                <a:schemeClr val="lt1"/>
              </a:buClr>
              <a:buSzPts val="2400"/>
              <a:buChar char="•"/>
            </a:pPr>
            <a:r>
              <a:rPr lang="en-IN"/>
              <a:t>Student can choose the courses in which they would like to register.</a:t>
            </a:r>
            <a:endParaRPr/>
          </a:p>
          <a:p>
            <a:pPr marL="228600" lvl="0" indent="-228600" algn="l" rtl="0">
              <a:lnSpc>
                <a:spcPct val="100000"/>
              </a:lnSpc>
              <a:spcBef>
                <a:spcPts val="1000"/>
              </a:spcBef>
              <a:spcAft>
                <a:spcPts val="0"/>
              </a:spcAft>
              <a:buClr>
                <a:schemeClr val="lt1"/>
              </a:buClr>
              <a:buSzPts val="2400"/>
              <a:buChar char="•"/>
            </a:pPr>
            <a:r>
              <a:rPr lang="en-IN"/>
              <a:t>At the end of registration processes, the list of successful allotted courses along with the name of the faculty for each course should be displayed. In addition , the list of waitlisted courses along with the waitlist number should also be displayed.</a:t>
            </a:r>
            <a:endParaRPr/>
          </a:p>
          <a:p>
            <a:pPr marL="0" lvl="0" indent="0" algn="l" rtl="0">
              <a:lnSpc>
                <a:spcPct val="100000"/>
              </a:lnSpc>
              <a:spcBef>
                <a:spcPts val="1000"/>
              </a:spcBef>
              <a:spcAft>
                <a:spcPts val="0"/>
              </a:spcAft>
              <a:buClr>
                <a:schemeClr val="lt1"/>
              </a:buClr>
              <a:buSzPts val="2400"/>
              <a:buNone/>
            </a:pPr>
            <a:endParaRPr/>
          </a:p>
          <a:p>
            <a:pPr marL="228600" lvl="0" indent="-76200" algn="l" rtl="0">
              <a:lnSpc>
                <a:spcPct val="100000"/>
              </a:lnSpc>
              <a:spcBef>
                <a:spcPts val="1000"/>
              </a:spcBef>
              <a:spcAft>
                <a:spcPts val="0"/>
              </a:spcAft>
              <a:buClr>
                <a:schemeClr val="lt1"/>
              </a:buClr>
              <a:buSzPts val="2400"/>
              <a:buNone/>
            </a:pPr>
            <a:endParaRPr/>
          </a:p>
        </p:txBody>
      </p:sp>
    </p:spTree>
  </p:cSld>
  <p:clrMapOvr>
    <a:masterClrMapping/>
  </p:clrMapOvr>
  <p:transition>
    <p:wipe dir="d"/>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pic>
        <p:nvPicPr>
          <p:cNvPr id="335" name="Google Shape;335;p20"/>
          <p:cNvPicPr preferRelativeResize="0"/>
          <p:nvPr/>
        </p:nvPicPr>
        <p:blipFill rotWithShape="1">
          <a:blip r:embed="rId3">
            <a:alphaModFix/>
          </a:blip>
          <a:srcRect l="25403" t="5786" r="25404" b="35559"/>
          <a:stretch/>
        </p:blipFill>
        <p:spPr>
          <a:xfrm>
            <a:off x="4789672" y="0"/>
            <a:ext cx="5488769" cy="6858000"/>
          </a:xfrm>
          <a:prstGeom prst="rect">
            <a:avLst/>
          </a:prstGeom>
          <a:noFill/>
          <a:ln>
            <a:noFill/>
          </a:ln>
        </p:spPr>
      </p:pic>
      <p:sp>
        <p:nvSpPr>
          <p:cNvPr id="336" name="Google Shape;336;p20"/>
          <p:cNvSpPr txBox="1"/>
          <p:nvPr/>
        </p:nvSpPr>
        <p:spPr>
          <a:xfrm>
            <a:off x="0" y="1807129"/>
            <a:ext cx="5877374" cy="3022366"/>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6000" b="1">
                <a:solidFill>
                  <a:schemeClr val="lt1"/>
                </a:solidFill>
                <a:latin typeface="Arial"/>
                <a:ea typeface="Arial"/>
                <a:cs typeface="Arial"/>
                <a:sym typeface="Arial"/>
              </a:rPr>
              <a:t>Overall Structure of Modules</a:t>
            </a:r>
            <a:endParaRPr sz="6000">
              <a:solidFill>
                <a:schemeClr val="lt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1"/>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800"/>
              <a:buFont typeface="Trebuchet MS"/>
              <a:buNone/>
            </a:pPr>
            <a:r>
              <a:rPr lang="en-IN" sz="4800"/>
              <a:t>Non-Functional Requirements</a:t>
            </a:r>
            <a:endParaRPr/>
          </a:p>
        </p:txBody>
      </p:sp>
      <p:sp>
        <p:nvSpPr>
          <p:cNvPr id="342" name="Google Shape;342;p21"/>
          <p:cNvSpPr txBox="1"/>
          <p:nvPr/>
        </p:nvSpPr>
        <p:spPr>
          <a:xfrm>
            <a:off x="0" y="1966451"/>
            <a:ext cx="12192000" cy="4820872"/>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7000"/>
              </a:lnSpc>
              <a:spcBef>
                <a:spcPts val="0"/>
              </a:spcBef>
              <a:spcAft>
                <a:spcPts val="0"/>
              </a:spcAft>
              <a:buClr>
                <a:schemeClr val="dk1"/>
              </a:buClr>
              <a:buSzPts val="2400"/>
              <a:buFont typeface="Noto Sans Symbols"/>
              <a:buChar char="∙"/>
            </a:pPr>
            <a:r>
              <a:rPr lang="en-IN" sz="2400">
                <a:solidFill>
                  <a:schemeClr val="dk1"/>
                </a:solidFill>
                <a:latin typeface="Arial"/>
                <a:ea typeface="Arial"/>
                <a:cs typeface="Arial"/>
                <a:sym typeface="Arial"/>
              </a:rPr>
              <a:t>Performance Requirements: </a:t>
            </a:r>
            <a:endParaRPr/>
          </a:p>
          <a:p>
            <a:pPr marL="342900" marR="0" lvl="0" indent="-342900" algn="l" rtl="0">
              <a:lnSpc>
                <a:spcPct val="107000"/>
              </a:lnSpc>
              <a:spcBef>
                <a:spcPts val="0"/>
              </a:spcBef>
              <a:spcAft>
                <a:spcPts val="0"/>
              </a:spcAft>
              <a:buClr>
                <a:schemeClr val="lt1"/>
              </a:buClr>
              <a:buSzPts val="2400"/>
              <a:buFont typeface="Noto Sans Symbols"/>
              <a:buChar char="∙"/>
            </a:pPr>
            <a:r>
              <a:rPr lang="en-IN" sz="2400">
                <a:solidFill>
                  <a:schemeClr val="lt1"/>
                </a:solidFill>
                <a:latin typeface="Arial"/>
                <a:ea typeface="Arial"/>
                <a:cs typeface="Arial"/>
                <a:sym typeface="Arial"/>
              </a:rPr>
              <a:t>The system will be able to handle large number of simultaneous users during peak registration times. It will also respond quickly to user requests to ensure a smooth registration process. </a:t>
            </a:r>
            <a:endParaRPr/>
          </a:p>
          <a:p>
            <a:pPr marL="342900" marR="0" lvl="0" indent="-342900" algn="l" rtl="0">
              <a:lnSpc>
                <a:spcPct val="107000"/>
              </a:lnSpc>
              <a:spcBef>
                <a:spcPts val="0"/>
              </a:spcBef>
              <a:spcAft>
                <a:spcPts val="0"/>
              </a:spcAft>
              <a:buClr>
                <a:schemeClr val="lt1"/>
              </a:buClr>
              <a:buSzPts val="2400"/>
              <a:buFont typeface="Noto Sans Symbols"/>
              <a:buChar char="∙"/>
            </a:pPr>
            <a:r>
              <a:rPr lang="en-IN" sz="2400">
                <a:solidFill>
                  <a:schemeClr val="lt1"/>
                </a:solidFill>
                <a:latin typeface="Arial"/>
                <a:ea typeface="Arial"/>
                <a:cs typeface="Arial"/>
                <a:sym typeface="Arial"/>
              </a:rPr>
              <a:t>This is done by allocating slots with various parameters like grade point average,extra curricular activities etc..  with the help of machine learning.</a:t>
            </a:r>
            <a:endParaRPr sz="1600">
              <a:solidFill>
                <a:schemeClr val="lt1"/>
              </a:solidFill>
              <a:latin typeface="Arial"/>
              <a:ea typeface="Arial"/>
              <a:cs typeface="Arial"/>
              <a:sym typeface="Arial"/>
            </a:endParaRPr>
          </a:p>
          <a:p>
            <a:pPr marL="342900" marR="0" lvl="0" indent="-342900" algn="l" rtl="0">
              <a:lnSpc>
                <a:spcPct val="107000"/>
              </a:lnSpc>
              <a:spcBef>
                <a:spcPts val="0"/>
              </a:spcBef>
              <a:spcAft>
                <a:spcPts val="0"/>
              </a:spcAft>
              <a:buClr>
                <a:schemeClr val="dk1"/>
              </a:buClr>
              <a:buSzPts val="2400"/>
              <a:buFont typeface="Noto Sans Symbols"/>
              <a:buChar char="∙"/>
            </a:pPr>
            <a:r>
              <a:rPr lang="en-IN" sz="2400">
                <a:solidFill>
                  <a:schemeClr val="dk1"/>
                </a:solidFill>
                <a:latin typeface="Arial"/>
                <a:ea typeface="Arial"/>
                <a:cs typeface="Arial"/>
                <a:sym typeface="Arial"/>
              </a:rPr>
              <a:t>Security Requirements: </a:t>
            </a:r>
            <a:endParaRPr/>
          </a:p>
          <a:p>
            <a:pPr marL="342900" marR="0" lvl="0" indent="-342900" algn="l" rtl="0">
              <a:lnSpc>
                <a:spcPct val="107000"/>
              </a:lnSpc>
              <a:spcBef>
                <a:spcPts val="0"/>
              </a:spcBef>
              <a:spcAft>
                <a:spcPts val="0"/>
              </a:spcAft>
              <a:buClr>
                <a:schemeClr val="lt1"/>
              </a:buClr>
              <a:buSzPts val="2400"/>
              <a:buFont typeface="Noto Sans Symbols"/>
              <a:buChar char="∙"/>
            </a:pPr>
            <a:r>
              <a:rPr lang="en-IN" sz="2400">
                <a:solidFill>
                  <a:schemeClr val="lt1"/>
                </a:solidFill>
                <a:latin typeface="Arial"/>
                <a:ea typeface="Arial"/>
                <a:cs typeface="Arial"/>
                <a:sym typeface="Arial"/>
              </a:rPr>
              <a:t>The system protects sensitive student information and prevent unauthorized access. </a:t>
            </a:r>
            <a:endParaRPr/>
          </a:p>
          <a:p>
            <a:pPr marL="342900" marR="0" lvl="0" indent="-342900" algn="l" rtl="0">
              <a:lnSpc>
                <a:spcPct val="107000"/>
              </a:lnSpc>
              <a:spcBef>
                <a:spcPts val="0"/>
              </a:spcBef>
              <a:spcAft>
                <a:spcPts val="0"/>
              </a:spcAft>
              <a:buClr>
                <a:schemeClr val="lt1"/>
              </a:buClr>
              <a:buSzPts val="2400"/>
              <a:buFont typeface="Noto Sans Symbols"/>
              <a:buChar char="∙"/>
            </a:pPr>
            <a:r>
              <a:rPr lang="en-IN" sz="2400">
                <a:solidFill>
                  <a:schemeClr val="lt1"/>
                </a:solidFill>
                <a:latin typeface="Arial"/>
                <a:ea typeface="Arial"/>
                <a:cs typeface="Arial"/>
                <a:sym typeface="Arial"/>
              </a:rPr>
              <a:t>This includes implementing strong password policies, encryption, and secure protocols. </a:t>
            </a:r>
            <a:endParaRPr/>
          </a:p>
          <a:p>
            <a:pPr marL="342900" marR="0" lvl="0" indent="-342900" algn="l" rtl="0">
              <a:lnSpc>
                <a:spcPct val="107000"/>
              </a:lnSpc>
              <a:spcBef>
                <a:spcPts val="0"/>
              </a:spcBef>
              <a:spcAft>
                <a:spcPts val="0"/>
              </a:spcAft>
              <a:buClr>
                <a:schemeClr val="lt1"/>
              </a:buClr>
              <a:buSzPts val="2400"/>
              <a:buFont typeface="Noto Sans Symbols"/>
              <a:buChar char="∙"/>
            </a:pPr>
            <a:r>
              <a:rPr lang="en-IN" sz="2400">
                <a:solidFill>
                  <a:schemeClr val="lt1"/>
                </a:solidFill>
                <a:latin typeface="Play"/>
                <a:ea typeface="Play"/>
                <a:cs typeface="Play"/>
                <a:sym typeface="Play"/>
              </a:rPr>
              <a:t>This is by using hashing algorithms, which take the original password and transform it into a fixed-size string of characters. </a:t>
            </a:r>
            <a:endParaRPr/>
          </a:p>
          <a:p>
            <a:pPr marL="342900" marR="0" lvl="0" indent="-342900" algn="l" rtl="0">
              <a:lnSpc>
                <a:spcPct val="107000"/>
              </a:lnSpc>
              <a:spcBef>
                <a:spcPts val="0"/>
              </a:spcBef>
              <a:spcAft>
                <a:spcPts val="0"/>
              </a:spcAft>
              <a:buClr>
                <a:schemeClr val="lt1"/>
              </a:buClr>
              <a:buSzPts val="2400"/>
              <a:buFont typeface="Noto Sans Symbols"/>
              <a:buChar char="∙"/>
            </a:pPr>
            <a:r>
              <a:rPr lang="en-IN" sz="2400">
                <a:solidFill>
                  <a:schemeClr val="lt1"/>
                </a:solidFill>
                <a:latin typeface="Play"/>
                <a:ea typeface="Play"/>
                <a:cs typeface="Play"/>
                <a:sym typeface="Play"/>
              </a:rPr>
              <a:t>This string is then stored in the database instead of the plaintext password</a:t>
            </a:r>
            <a:r>
              <a:rPr lang="en-IN" sz="1800">
                <a:solidFill>
                  <a:schemeClr val="lt1"/>
                </a:solidFill>
                <a:latin typeface="Play"/>
                <a:ea typeface="Play"/>
                <a:cs typeface="Play"/>
                <a:sym typeface="Play"/>
              </a:rPr>
              <a:t>.</a:t>
            </a:r>
            <a:endParaRPr sz="1200">
              <a:solidFill>
                <a:schemeClr val="lt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2"/>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800"/>
              <a:buFont typeface="Trebuchet MS"/>
              <a:buNone/>
            </a:pPr>
            <a:r>
              <a:rPr lang="en-IN" sz="4800"/>
              <a:t>Non-Functional Requirements</a:t>
            </a:r>
            <a:endParaRPr/>
          </a:p>
        </p:txBody>
      </p:sp>
      <p:sp>
        <p:nvSpPr>
          <p:cNvPr id="348" name="Google Shape;348;p22"/>
          <p:cNvSpPr txBox="1"/>
          <p:nvPr/>
        </p:nvSpPr>
        <p:spPr>
          <a:xfrm>
            <a:off x="0" y="2123767"/>
            <a:ext cx="12192000" cy="430169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7000"/>
              </a:lnSpc>
              <a:spcBef>
                <a:spcPts val="0"/>
              </a:spcBef>
              <a:spcAft>
                <a:spcPts val="0"/>
              </a:spcAft>
              <a:buClr>
                <a:schemeClr val="dk1"/>
              </a:buClr>
              <a:buSzPts val="2000"/>
              <a:buFont typeface="Noto Sans Symbols"/>
              <a:buChar char="∙"/>
            </a:pPr>
            <a:r>
              <a:rPr lang="en-IN" sz="2000">
                <a:solidFill>
                  <a:schemeClr val="dk1"/>
                </a:solidFill>
                <a:latin typeface="Arial"/>
                <a:ea typeface="Arial"/>
                <a:cs typeface="Arial"/>
                <a:sym typeface="Arial"/>
              </a:rPr>
              <a:t>Usability Requirements:</a:t>
            </a:r>
            <a:endParaRPr/>
          </a:p>
          <a:p>
            <a:pPr marL="342900" marR="0" lvl="0" indent="-342900" algn="l" rtl="0">
              <a:lnSpc>
                <a:spcPct val="107000"/>
              </a:lnSpc>
              <a:spcBef>
                <a:spcPts val="0"/>
              </a:spcBef>
              <a:spcAft>
                <a:spcPts val="0"/>
              </a:spcAft>
              <a:buClr>
                <a:schemeClr val="lt1"/>
              </a:buClr>
              <a:buSzPts val="2000"/>
              <a:buFont typeface="Noto Sans Symbols"/>
              <a:buChar char="∙"/>
            </a:pPr>
            <a:r>
              <a:rPr lang="en-IN" sz="2000">
                <a:solidFill>
                  <a:schemeClr val="lt1"/>
                </a:solidFill>
                <a:latin typeface="Arial"/>
                <a:ea typeface="Arial"/>
                <a:cs typeface="Arial"/>
                <a:sym typeface="Arial"/>
              </a:rPr>
              <a:t> The system will be user-friendly, with an intuitive interface that students can navigate easily which will be done by using  GTK  library. </a:t>
            </a:r>
            <a:endParaRPr/>
          </a:p>
          <a:p>
            <a:pPr marL="342900" marR="0" lvl="0" indent="-342900" algn="l" rtl="0">
              <a:lnSpc>
                <a:spcPct val="107000"/>
              </a:lnSpc>
              <a:spcBef>
                <a:spcPts val="0"/>
              </a:spcBef>
              <a:spcAft>
                <a:spcPts val="0"/>
              </a:spcAft>
              <a:buClr>
                <a:schemeClr val="lt1"/>
              </a:buClr>
              <a:buSzPts val="2000"/>
              <a:buFont typeface="Noto Sans Symbols"/>
              <a:buChar char="∙"/>
            </a:pPr>
            <a:r>
              <a:rPr lang="en-IN" sz="2000">
                <a:solidFill>
                  <a:schemeClr val="lt1"/>
                </a:solidFill>
                <a:latin typeface="Arial"/>
                <a:ea typeface="Arial"/>
                <a:cs typeface="Arial"/>
                <a:sym typeface="Arial"/>
              </a:rPr>
              <a:t>It will also provide clear error messages and help documentation.</a:t>
            </a:r>
            <a:endParaRPr/>
          </a:p>
          <a:p>
            <a:pPr marL="342900" marR="0" lvl="0" indent="-342900" algn="l" rtl="0">
              <a:lnSpc>
                <a:spcPct val="107000"/>
              </a:lnSpc>
              <a:spcBef>
                <a:spcPts val="0"/>
              </a:spcBef>
              <a:spcAft>
                <a:spcPts val="0"/>
              </a:spcAft>
              <a:buClr>
                <a:schemeClr val="dk1"/>
              </a:buClr>
              <a:buSzPts val="2000"/>
              <a:buFont typeface="Noto Sans Symbols"/>
              <a:buChar char="∙"/>
            </a:pPr>
            <a:r>
              <a:rPr lang="en-IN" sz="2000">
                <a:solidFill>
                  <a:schemeClr val="dk1"/>
                </a:solidFill>
                <a:latin typeface="Arial"/>
                <a:ea typeface="Arial"/>
                <a:cs typeface="Arial"/>
                <a:sym typeface="Arial"/>
              </a:rPr>
              <a:t>Scalability Requirements: </a:t>
            </a:r>
            <a:endParaRPr/>
          </a:p>
          <a:p>
            <a:pPr marL="342900" marR="0" lvl="0" indent="-342900" algn="l" rtl="0">
              <a:lnSpc>
                <a:spcPct val="107000"/>
              </a:lnSpc>
              <a:spcBef>
                <a:spcPts val="0"/>
              </a:spcBef>
              <a:spcAft>
                <a:spcPts val="0"/>
              </a:spcAft>
              <a:buClr>
                <a:schemeClr val="lt1"/>
              </a:buClr>
              <a:buSzPts val="2000"/>
              <a:buFont typeface="Noto Sans Symbols"/>
              <a:buChar char="∙"/>
            </a:pPr>
            <a:r>
              <a:rPr lang="en-IN" sz="2000">
                <a:solidFill>
                  <a:schemeClr val="lt1"/>
                </a:solidFill>
                <a:latin typeface="Arial"/>
                <a:ea typeface="Arial"/>
                <a:cs typeface="Arial"/>
                <a:sym typeface="Arial"/>
              </a:rPr>
              <a:t>The system will be able to scale to accommodate increasing numbers of students or courses without a significant decrease in performance with the help of machine learning.</a:t>
            </a:r>
            <a:endParaRPr/>
          </a:p>
          <a:p>
            <a:pPr marL="342900" marR="0" lvl="0" indent="-342900" algn="l" rtl="0">
              <a:lnSpc>
                <a:spcPct val="107000"/>
              </a:lnSpc>
              <a:spcBef>
                <a:spcPts val="0"/>
              </a:spcBef>
              <a:spcAft>
                <a:spcPts val="0"/>
              </a:spcAft>
              <a:buClr>
                <a:schemeClr val="dk1"/>
              </a:buClr>
              <a:buSzPts val="2000"/>
              <a:buFont typeface="Noto Sans Symbols"/>
              <a:buChar char="∙"/>
            </a:pPr>
            <a:r>
              <a:rPr lang="en-IN" sz="2000">
                <a:solidFill>
                  <a:schemeClr val="dk1"/>
                </a:solidFill>
                <a:latin typeface="Arial"/>
                <a:ea typeface="Arial"/>
                <a:cs typeface="Arial"/>
                <a:sym typeface="Arial"/>
              </a:rPr>
              <a:t>Legal and Regulatory Requirements: </a:t>
            </a:r>
            <a:endParaRPr/>
          </a:p>
          <a:p>
            <a:pPr marL="342900" marR="0" lvl="0" indent="-342900" algn="l" rtl="0">
              <a:lnSpc>
                <a:spcPct val="107000"/>
              </a:lnSpc>
              <a:spcBef>
                <a:spcPts val="0"/>
              </a:spcBef>
              <a:spcAft>
                <a:spcPts val="0"/>
              </a:spcAft>
              <a:buClr>
                <a:schemeClr val="lt1"/>
              </a:buClr>
              <a:buSzPts val="2000"/>
              <a:buFont typeface="Noto Sans Symbols"/>
              <a:buChar char="∙"/>
            </a:pPr>
            <a:r>
              <a:rPr lang="en-IN" sz="2000">
                <a:solidFill>
                  <a:schemeClr val="lt1"/>
                </a:solidFill>
                <a:latin typeface="Arial"/>
                <a:ea typeface="Arial"/>
                <a:cs typeface="Arial"/>
                <a:sym typeface="Arial"/>
              </a:rPr>
              <a:t>The system will comply with all relevant laws and regulations, such as data protection and privacy laws.</a:t>
            </a:r>
            <a:endParaRPr/>
          </a:p>
          <a:p>
            <a:pPr marL="342900" marR="0" lvl="0" indent="-342900" algn="l" rtl="0">
              <a:lnSpc>
                <a:spcPct val="107000"/>
              </a:lnSpc>
              <a:spcBef>
                <a:spcPts val="0"/>
              </a:spcBef>
              <a:spcAft>
                <a:spcPts val="0"/>
              </a:spcAft>
              <a:buClr>
                <a:schemeClr val="dk1"/>
              </a:buClr>
              <a:buSzPts val="2000"/>
              <a:buFont typeface="Noto Sans Symbols"/>
              <a:buChar char="∙"/>
            </a:pPr>
            <a:r>
              <a:rPr lang="en-IN" sz="2000">
                <a:solidFill>
                  <a:schemeClr val="dk1"/>
                </a:solidFill>
                <a:latin typeface="Arial"/>
                <a:ea typeface="Arial"/>
                <a:cs typeface="Arial"/>
                <a:sym typeface="Arial"/>
              </a:rPr>
              <a:t>Testability Requirements: </a:t>
            </a:r>
            <a:endParaRPr/>
          </a:p>
          <a:p>
            <a:pPr marL="342900" marR="0" lvl="0" indent="-342900" algn="l" rtl="0">
              <a:lnSpc>
                <a:spcPct val="107000"/>
              </a:lnSpc>
              <a:spcBef>
                <a:spcPts val="800"/>
              </a:spcBef>
              <a:spcAft>
                <a:spcPts val="0"/>
              </a:spcAft>
              <a:buClr>
                <a:schemeClr val="lt1"/>
              </a:buClr>
              <a:buSzPts val="2000"/>
              <a:buFont typeface="Noto Sans Symbols"/>
              <a:buChar char="∙"/>
            </a:pPr>
            <a:r>
              <a:rPr lang="en-IN" sz="2000">
                <a:solidFill>
                  <a:schemeClr val="lt1"/>
                </a:solidFill>
                <a:latin typeface="Arial"/>
                <a:ea typeface="Arial"/>
                <a:cs typeface="Arial"/>
                <a:sym typeface="Arial"/>
              </a:rPr>
              <a:t>The system will be designed in a way that it can be easily tested. </a:t>
            </a:r>
            <a:endParaRPr/>
          </a:p>
          <a:p>
            <a:pPr marL="342900" marR="0" lvl="0" indent="-342900" algn="l" rtl="0">
              <a:lnSpc>
                <a:spcPct val="107000"/>
              </a:lnSpc>
              <a:spcBef>
                <a:spcPts val="800"/>
              </a:spcBef>
              <a:spcAft>
                <a:spcPts val="0"/>
              </a:spcAft>
              <a:buClr>
                <a:schemeClr val="lt1"/>
              </a:buClr>
              <a:buSzPts val="2000"/>
              <a:buFont typeface="Noto Sans Symbols"/>
              <a:buChar char="∙"/>
            </a:pPr>
            <a:r>
              <a:rPr lang="en-IN" sz="2000">
                <a:solidFill>
                  <a:schemeClr val="lt1"/>
                </a:solidFill>
                <a:latin typeface="Arial"/>
                <a:ea typeface="Arial"/>
                <a:cs typeface="Arial"/>
                <a:sym typeface="Arial"/>
              </a:rPr>
              <a:t>This includes having clear specifications, modular design, and the ability to monitor system performance</a:t>
            </a:r>
            <a:r>
              <a:rPr lang="en-IN" sz="2400">
                <a:solidFill>
                  <a:schemeClr val="lt1"/>
                </a:solidFill>
                <a:latin typeface="Arial"/>
                <a:ea typeface="Arial"/>
                <a:cs typeface="Arial"/>
                <a:sym typeface="Arial"/>
              </a:rPr>
              <a: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23"/>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5400"/>
              <a:buFont typeface="Trebuchet MS"/>
              <a:buNone/>
            </a:pPr>
            <a:r>
              <a:rPr lang="en-IN" sz="5400"/>
              <a:t>Scope and Limitation</a:t>
            </a:r>
            <a:endParaRPr/>
          </a:p>
        </p:txBody>
      </p:sp>
      <p:sp>
        <p:nvSpPr>
          <p:cNvPr id="354" name="Google Shape;354;p23"/>
          <p:cNvSpPr txBox="1"/>
          <p:nvPr/>
        </p:nvSpPr>
        <p:spPr>
          <a:xfrm>
            <a:off x="0" y="2056568"/>
            <a:ext cx="12192000" cy="4526945"/>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200">
                <a:solidFill>
                  <a:schemeClr val="lt1"/>
                </a:solidFill>
                <a:latin typeface="Arial"/>
                <a:ea typeface="Arial"/>
                <a:cs typeface="Arial"/>
                <a:sym typeface="Arial"/>
              </a:rPr>
              <a:t> The project has some of the following potential scopes:</a:t>
            </a:r>
            <a:endParaRPr/>
          </a:p>
          <a:p>
            <a:pPr marL="342900" marR="0" lvl="0" indent="-342900" algn="l" rtl="0">
              <a:lnSpc>
                <a:spcPct val="107000"/>
              </a:lnSpc>
              <a:spcBef>
                <a:spcPts val="800"/>
              </a:spcBef>
              <a:spcAft>
                <a:spcPts val="0"/>
              </a:spcAft>
              <a:buClr>
                <a:schemeClr val="dk1"/>
              </a:buClr>
              <a:buSzPts val="2200"/>
              <a:buFont typeface="Noto Sans Symbols"/>
              <a:buChar char="∙"/>
            </a:pPr>
            <a:r>
              <a:rPr lang="en-IN" sz="2200">
                <a:solidFill>
                  <a:schemeClr val="dk1"/>
                </a:solidFill>
                <a:latin typeface="Arial"/>
                <a:ea typeface="Arial"/>
                <a:cs typeface="Arial"/>
                <a:sym typeface="Arial"/>
              </a:rPr>
              <a:t>Online Course Registration: </a:t>
            </a:r>
            <a:r>
              <a:rPr lang="en-IN" sz="2200">
                <a:solidFill>
                  <a:schemeClr val="lt1"/>
                </a:solidFill>
                <a:latin typeface="Arial"/>
                <a:ea typeface="Arial"/>
                <a:cs typeface="Arial"/>
                <a:sym typeface="Arial"/>
              </a:rPr>
              <a:t>The system can be developed to allow students to register for courses online, providing a convenient and flexible registration process.</a:t>
            </a:r>
            <a:endParaRPr/>
          </a:p>
          <a:p>
            <a:pPr marL="342900" marR="0" lvl="0" indent="-342900" algn="l" rtl="0">
              <a:lnSpc>
                <a:spcPct val="107000"/>
              </a:lnSpc>
              <a:spcBef>
                <a:spcPts val="0"/>
              </a:spcBef>
              <a:spcAft>
                <a:spcPts val="0"/>
              </a:spcAft>
              <a:buClr>
                <a:schemeClr val="dk1"/>
              </a:buClr>
              <a:buSzPts val="2200"/>
              <a:buFont typeface="Noto Sans Symbols"/>
              <a:buChar char="∙"/>
            </a:pPr>
            <a:r>
              <a:rPr lang="en-IN" sz="2200">
                <a:solidFill>
                  <a:schemeClr val="dk1"/>
                </a:solidFill>
                <a:latin typeface="Arial"/>
                <a:ea typeface="Arial"/>
                <a:cs typeface="Arial"/>
                <a:sym typeface="Arial"/>
              </a:rPr>
              <a:t>Automated Prerequisite Checking: </a:t>
            </a:r>
            <a:r>
              <a:rPr lang="en-IN" sz="2200">
                <a:solidFill>
                  <a:schemeClr val="lt1"/>
                </a:solidFill>
                <a:latin typeface="Arial"/>
                <a:ea typeface="Arial"/>
                <a:cs typeface="Arial"/>
                <a:sym typeface="Arial"/>
              </a:rPr>
              <a:t>The system can be designed to automatically check if a student has completed the necessary prerequisites for a course, reducing errors and saving time.</a:t>
            </a:r>
            <a:endParaRPr/>
          </a:p>
          <a:p>
            <a:pPr marL="342900" marR="0" lvl="0" indent="-342900" algn="l" rtl="0">
              <a:lnSpc>
                <a:spcPct val="107000"/>
              </a:lnSpc>
              <a:spcBef>
                <a:spcPts val="0"/>
              </a:spcBef>
              <a:spcAft>
                <a:spcPts val="0"/>
              </a:spcAft>
              <a:buClr>
                <a:schemeClr val="dk1"/>
              </a:buClr>
              <a:buSzPts val="2200"/>
              <a:buFont typeface="Noto Sans Symbols"/>
              <a:buChar char="∙"/>
            </a:pPr>
            <a:r>
              <a:rPr lang="en-IN" sz="2200">
                <a:solidFill>
                  <a:schemeClr val="dk1"/>
                </a:solidFill>
                <a:latin typeface="Arial"/>
                <a:ea typeface="Arial"/>
                <a:cs typeface="Arial"/>
                <a:sym typeface="Arial"/>
              </a:rPr>
              <a:t>Real-Time Course Availability: </a:t>
            </a:r>
            <a:r>
              <a:rPr lang="en-IN" sz="2200">
                <a:solidFill>
                  <a:schemeClr val="lt1"/>
                </a:solidFill>
                <a:latin typeface="Arial"/>
                <a:ea typeface="Arial"/>
                <a:cs typeface="Arial"/>
                <a:sym typeface="Arial"/>
              </a:rPr>
              <a:t>The system can provide real-time information on course availability, allowing students to see which courses are full and which ones still have spots available.</a:t>
            </a:r>
            <a:endParaRPr/>
          </a:p>
          <a:p>
            <a:pPr marL="342900" marR="0" lvl="0" indent="-342900" algn="l" rtl="0">
              <a:lnSpc>
                <a:spcPct val="107000"/>
              </a:lnSpc>
              <a:spcBef>
                <a:spcPts val="0"/>
              </a:spcBef>
              <a:spcAft>
                <a:spcPts val="0"/>
              </a:spcAft>
              <a:buClr>
                <a:schemeClr val="dk1"/>
              </a:buClr>
              <a:buSzPts val="2200"/>
              <a:buFont typeface="Noto Sans Symbols"/>
              <a:buChar char="∙"/>
            </a:pPr>
            <a:r>
              <a:rPr lang="en-IN" sz="2200">
                <a:solidFill>
                  <a:schemeClr val="dk1"/>
                </a:solidFill>
                <a:latin typeface="Arial"/>
                <a:ea typeface="Arial"/>
                <a:cs typeface="Arial"/>
                <a:sym typeface="Arial"/>
              </a:rPr>
              <a:t>Waitlist Functionality: </a:t>
            </a:r>
            <a:r>
              <a:rPr lang="en-IN" sz="2200">
                <a:solidFill>
                  <a:schemeClr val="lt1"/>
                </a:solidFill>
                <a:latin typeface="Arial"/>
                <a:ea typeface="Arial"/>
                <a:cs typeface="Arial"/>
                <a:sym typeface="Arial"/>
              </a:rPr>
              <a:t>The system can include a waitlist functionality, allowing students to join a waitlist for a full course and be notified if a spot becomes available.</a:t>
            </a:r>
            <a:endParaRPr/>
          </a:p>
          <a:p>
            <a:pPr marL="342900" marR="0" lvl="0" indent="-342900" algn="l" rtl="0">
              <a:lnSpc>
                <a:spcPct val="107000"/>
              </a:lnSpc>
              <a:spcBef>
                <a:spcPts val="0"/>
              </a:spcBef>
              <a:spcAft>
                <a:spcPts val="0"/>
              </a:spcAft>
              <a:buClr>
                <a:schemeClr val="dk1"/>
              </a:buClr>
              <a:buSzPts val="2200"/>
              <a:buFont typeface="Noto Sans Symbols"/>
              <a:buChar char="∙"/>
            </a:pPr>
            <a:r>
              <a:rPr lang="en-IN" sz="2200">
                <a:solidFill>
                  <a:schemeClr val="dk1"/>
                </a:solidFill>
                <a:latin typeface="Arial"/>
                <a:ea typeface="Arial"/>
                <a:cs typeface="Arial"/>
                <a:sym typeface="Arial"/>
              </a:rPr>
              <a:t>Personalized recommendation: </a:t>
            </a:r>
            <a:r>
              <a:rPr lang="en-IN" sz="2200">
                <a:solidFill>
                  <a:schemeClr val="lt1"/>
                </a:solidFill>
                <a:latin typeface="Arial"/>
                <a:ea typeface="Arial"/>
                <a:cs typeface="Arial"/>
                <a:sym typeface="Arial"/>
              </a:rPr>
              <a:t>The system provides personalised recommendations based on a student’s academic history with the help of machine learning.</a:t>
            </a:r>
            <a:endParaRPr sz="2200">
              <a:solidFill>
                <a:schemeClr val="lt1"/>
              </a:solidFill>
              <a:latin typeface="Trebuchet MS"/>
              <a:ea typeface="Trebuchet MS"/>
              <a:cs typeface="Trebuchet MS"/>
              <a:sym typeface="Trebuchet M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24"/>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5400"/>
              <a:buFont typeface="Trebuchet MS"/>
              <a:buNone/>
            </a:pPr>
            <a:r>
              <a:rPr lang="en-IN" sz="5400"/>
              <a:t>Scope and Limitation</a:t>
            </a:r>
            <a:endParaRPr/>
          </a:p>
        </p:txBody>
      </p:sp>
      <p:sp>
        <p:nvSpPr>
          <p:cNvPr id="360" name="Google Shape;360;p24"/>
          <p:cNvSpPr txBox="1"/>
          <p:nvPr/>
        </p:nvSpPr>
        <p:spPr>
          <a:xfrm>
            <a:off x="0" y="2056568"/>
            <a:ext cx="12192000" cy="4991816"/>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2200">
                <a:solidFill>
                  <a:schemeClr val="lt1"/>
                </a:solidFill>
                <a:latin typeface="Arial"/>
                <a:ea typeface="Arial"/>
                <a:cs typeface="Arial"/>
                <a:sym typeface="Arial"/>
              </a:rPr>
              <a:t> </a:t>
            </a:r>
            <a:r>
              <a:rPr lang="en-IN" sz="2150">
                <a:solidFill>
                  <a:schemeClr val="lt1"/>
                </a:solidFill>
                <a:latin typeface="Arial"/>
                <a:ea typeface="Arial"/>
                <a:cs typeface="Arial"/>
                <a:sym typeface="Arial"/>
              </a:rPr>
              <a:t>The project may also have some of the following limitations:</a:t>
            </a:r>
            <a:endParaRPr/>
          </a:p>
          <a:p>
            <a:pPr marL="342900" marR="0" lvl="0" indent="-342900" algn="l" rtl="0">
              <a:lnSpc>
                <a:spcPct val="107000"/>
              </a:lnSpc>
              <a:spcBef>
                <a:spcPts val="800"/>
              </a:spcBef>
              <a:spcAft>
                <a:spcPts val="0"/>
              </a:spcAft>
              <a:buClr>
                <a:schemeClr val="dk1"/>
              </a:buClr>
              <a:buSzPts val="2150"/>
              <a:buFont typeface="Noto Sans Symbols"/>
              <a:buChar char="∙"/>
            </a:pPr>
            <a:r>
              <a:rPr lang="en-IN" sz="2150">
                <a:solidFill>
                  <a:schemeClr val="dk1"/>
                </a:solidFill>
                <a:latin typeface="Play"/>
                <a:ea typeface="Play"/>
                <a:cs typeface="Play"/>
                <a:sym typeface="Play"/>
              </a:rPr>
              <a:t>Limited Course Availability: </a:t>
            </a:r>
            <a:r>
              <a:rPr lang="en-IN" sz="2150">
                <a:solidFill>
                  <a:schemeClr val="lt1"/>
                </a:solidFill>
                <a:latin typeface="Play"/>
                <a:ea typeface="Play"/>
                <a:cs typeface="Play"/>
                <a:sym typeface="Play"/>
              </a:rPr>
              <a:t>One of the main limitations of a course registration system is the limited availability of courses. Once a course is full, students may have to wait for a spot to open up or choose an alternative course.</a:t>
            </a:r>
            <a:endParaRPr sz="2150">
              <a:solidFill>
                <a:schemeClr val="lt1"/>
              </a:solidFill>
              <a:latin typeface="Arial"/>
              <a:ea typeface="Arial"/>
              <a:cs typeface="Arial"/>
              <a:sym typeface="Arial"/>
            </a:endParaRPr>
          </a:p>
          <a:p>
            <a:pPr marL="342900" marR="0" lvl="0" indent="-342900" algn="l" rtl="0">
              <a:lnSpc>
                <a:spcPct val="107000"/>
              </a:lnSpc>
              <a:spcBef>
                <a:spcPts val="0"/>
              </a:spcBef>
              <a:spcAft>
                <a:spcPts val="0"/>
              </a:spcAft>
              <a:buClr>
                <a:schemeClr val="dk1"/>
              </a:buClr>
              <a:buSzPts val="2150"/>
              <a:buFont typeface="Noto Sans Symbols"/>
              <a:buChar char="∙"/>
            </a:pPr>
            <a:r>
              <a:rPr lang="en-IN" sz="2150">
                <a:solidFill>
                  <a:schemeClr val="dk1"/>
                </a:solidFill>
                <a:latin typeface="Play"/>
                <a:ea typeface="Play"/>
                <a:cs typeface="Play"/>
                <a:sym typeface="Play"/>
              </a:rPr>
              <a:t>Lack of Personal Interaction: </a:t>
            </a:r>
            <a:r>
              <a:rPr lang="en-IN" sz="2150">
                <a:solidFill>
                  <a:schemeClr val="lt1"/>
                </a:solidFill>
                <a:latin typeface="Play"/>
                <a:ea typeface="Play"/>
                <a:cs typeface="Play"/>
                <a:sym typeface="Play"/>
              </a:rPr>
              <a:t>Course registration systems can lack the personal interaction that comes with registering for courses in person, which can make it difficult for students to get answers to their questions or receive guidance on course selection.</a:t>
            </a:r>
            <a:endParaRPr sz="2150">
              <a:solidFill>
                <a:schemeClr val="lt1"/>
              </a:solidFill>
              <a:latin typeface="Arial"/>
              <a:ea typeface="Arial"/>
              <a:cs typeface="Arial"/>
              <a:sym typeface="Arial"/>
            </a:endParaRPr>
          </a:p>
          <a:p>
            <a:pPr marL="342900" marR="0" lvl="0" indent="-342900" algn="l" rtl="0">
              <a:lnSpc>
                <a:spcPct val="107000"/>
              </a:lnSpc>
              <a:spcBef>
                <a:spcPts val="0"/>
              </a:spcBef>
              <a:spcAft>
                <a:spcPts val="0"/>
              </a:spcAft>
              <a:buClr>
                <a:schemeClr val="dk1"/>
              </a:buClr>
              <a:buSzPts val="2150"/>
              <a:buFont typeface="Noto Sans Symbols"/>
              <a:buChar char="∙"/>
            </a:pPr>
            <a:r>
              <a:rPr lang="en-IN" sz="2150">
                <a:solidFill>
                  <a:schemeClr val="dk1"/>
                </a:solidFill>
                <a:latin typeface="Play"/>
                <a:ea typeface="Play"/>
                <a:cs typeface="Play"/>
                <a:sym typeface="Play"/>
              </a:rPr>
              <a:t>Limited Options for Courses with Inter-disciplinary Components:</a:t>
            </a:r>
            <a:r>
              <a:rPr lang="en-IN" sz="2150">
                <a:solidFill>
                  <a:schemeClr val="dk1"/>
                </a:solidFill>
                <a:latin typeface="Arial"/>
                <a:ea typeface="Arial"/>
                <a:cs typeface="Arial"/>
                <a:sym typeface="Arial"/>
              </a:rPr>
              <a:t> </a:t>
            </a:r>
            <a:r>
              <a:rPr lang="en-IN" sz="2150">
                <a:solidFill>
                  <a:schemeClr val="lt1"/>
                </a:solidFill>
                <a:latin typeface="Play"/>
                <a:ea typeface="Play"/>
                <a:cs typeface="Play"/>
                <a:sym typeface="Play"/>
              </a:rPr>
              <a:t>When there are limited options for interdisciplinary or cross-listed courses, it means that there are few courses that are offered by multiple departments, which can limit the opportunities for students to explore different fields of study.</a:t>
            </a:r>
            <a:endParaRPr sz="2150">
              <a:solidFill>
                <a:schemeClr val="lt1"/>
              </a:solidFill>
              <a:latin typeface="Arial"/>
              <a:ea typeface="Arial"/>
              <a:cs typeface="Arial"/>
              <a:sym typeface="Arial"/>
            </a:endParaRPr>
          </a:p>
          <a:p>
            <a:pPr marL="342900" marR="0" lvl="0" indent="-342900" algn="l" rtl="0">
              <a:lnSpc>
                <a:spcPct val="107000"/>
              </a:lnSpc>
              <a:spcBef>
                <a:spcPts val="800"/>
              </a:spcBef>
              <a:spcAft>
                <a:spcPts val="0"/>
              </a:spcAft>
              <a:buClr>
                <a:schemeClr val="dk1"/>
              </a:buClr>
              <a:buSzPts val="2150"/>
              <a:buFont typeface="Noto Sans Symbols"/>
              <a:buChar char="∙"/>
            </a:pPr>
            <a:r>
              <a:rPr lang="en-IN" sz="2150">
                <a:solidFill>
                  <a:schemeClr val="dk1"/>
                </a:solidFill>
                <a:latin typeface="Play"/>
                <a:ea typeface="Play"/>
                <a:cs typeface="Play"/>
                <a:sym typeface="Play"/>
              </a:rPr>
              <a:t>Lack of Notification about Course Changes or Cancellation:</a:t>
            </a:r>
            <a:r>
              <a:rPr lang="en-IN" sz="2150">
                <a:solidFill>
                  <a:schemeClr val="dk1"/>
                </a:solidFill>
                <a:latin typeface="Arial"/>
                <a:ea typeface="Arial"/>
                <a:cs typeface="Arial"/>
                <a:sym typeface="Arial"/>
              </a:rPr>
              <a:t> </a:t>
            </a:r>
            <a:r>
              <a:rPr lang="en-IN" sz="2150">
                <a:solidFill>
                  <a:schemeClr val="lt1"/>
                </a:solidFill>
                <a:latin typeface="Play"/>
                <a:ea typeface="Play"/>
                <a:cs typeface="Play"/>
                <a:sym typeface="Play"/>
              </a:rPr>
              <a:t>The course registration system may fail to notify students about changes or cancellations in a timely manner, causing inconvenience and confusion. This can result in students missing important updates to course content or requirements.</a:t>
            </a:r>
            <a:r>
              <a:rPr lang="en-IN" sz="2150">
                <a:solidFill>
                  <a:schemeClr val="lt1"/>
                </a:solidFill>
                <a:latin typeface="Trebuchet MS"/>
                <a:ea typeface="Trebuchet MS"/>
                <a:cs typeface="Trebuchet MS"/>
                <a:sym typeface="Trebuchet MS"/>
              </a:rPr>
              <a:t> </a:t>
            </a:r>
            <a:r>
              <a:rPr lang="en-IN" sz="2150">
                <a:solidFill>
                  <a:schemeClr val="lt1"/>
                </a:solidFill>
                <a:latin typeface="Play"/>
                <a:ea typeface="Play"/>
                <a:cs typeface="Play"/>
                <a:sym typeface="Play"/>
              </a:rPr>
              <a:t> </a:t>
            </a:r>
            <a:endParaRPr sz="2150">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pic>
        <p:nvPicPr>
          <p:cNvPr id="365" name="Google Shape;365;p25" descr="A white sheet with black text&#10;&#10;Description automatically generated"/>
          <p:cNvPicPr preferRelativeResize="0"/>
          <p:nvPr/>
        </p:nvPicPr>
        <p:blipFill rotWithShape="1">
          <a:blip r:embed="rId3">
            <a:alphaModFix/>
          </a:blip>
          <a:srcRect/>
          <a:stretch/>
        </p:blipFill>
        <p:spPr>
          <a:xfrm>
            <a:off x="3707296" y="162549"/>
            <a:ext cx="6591783" cy="6532901"/>
          </a:xfrm>
          <a:prstGeom prst="rect">
            <a:avLst/>
          </a:prstGeom>
          <a:noFill/>
          <a:ln w="228600" cap="sq" cmpd="thickThin">
            <a:solidFill>
              <a:srgbClr val="000000"/>
            </a:solidFill>
            <a:prstDash val="solid"/>
            <a:miter lim="800000"/>
            <a:headEnd type="none" w="sm" len="sm"/>
            <a:tailEnd type="none" w="sm" len="sm"/>
          </a:ln>
        </p:spPr>
      </p:pic>
      <p:sp>
        <p:nvSpPr>
          <p:cNvPr id="366" name="Google Shape;366;p25"/>
          <p:cNvSpPr txBox="1"/>
          <p:nvPr/>
        </p:nvSpPr>
        <p:spPr>
          <a:xfrm>
            <a:off x="280262" y="1228396"/>
            <a:ext cx="2820746" cy="44012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4000">
                <a:solidFill>
                  <a:schemeClr val="lt1"/>
                </a:solidFill>
                <a:latin typeface="Trebuchet MS"/>
                <a:ea typeface="Trebuchet MS"/>
                <a:cs typeface="Trebuchet MS"/>
                <a:sym typeface="Trebuchet MS"/>
              </a:rPr>
              <a:t>Timeline For Completing Each Modules And For Testing</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371" name="Google Shape;371;p26" descr="A white sheet with black text&#10;&#10;Description automatically generated"/>
          <p:cNvPicPr preferRelativeResize="0"/>
          <p:nvPr/>
        </p:nvPicPr>
        <p:blipFill rotWithShape="1">
          <a:blip r:embed="rId3">
            <a:alphaModFix/>
          </a:blip>
          <a:srcRect/>
          <a:stretch/>
        </p:blipFill>
        <p:spPr>
          <a:xfrm>
            <a:off x="3441351" y="0"/>
            <a:ext cx="6820474" cy="6858000"/>
          </a:xfrm>
          <a:prstGeom prst="rect">
            <a:avLst/>
          </a:prstGeom>
          <a:noFill/>
          <a:ln w="228600" cap="sq" cmpd="thickThin">
            <a:solidFill>
              <a:srgbClr val="000000"/>
            </a:solidFill>
            <a:prstDash val="solid"/>
            <a:miter lim="800000"/>
            <a:headEnd type="none" w="sm" len="sm"/>
            <a:tailEnd type="none" w="sm" len="sm"/>
          </a:ln>
        </p:spPr>
      </p:pic>
      <p:sp>
        <p:nvSpPr>
          <p:cNvPr id="372" name="Google Shape;372;p26"/>
          <p:cNvSpPr txBox="1"/>
          <p:nvPr/>
        </p:nvSpPr>
        <p:spPr>
          <a:xfrm>
            <a:off x="167976" y="1228397"/>
            <a:ext cx="2860360" cy="44012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4000">
                <a:solidFill>
                  <a:schemeClr val="lt1"/>
                </a:solidFill>
                <a:latin typeface="Trebuchet MS"/>
                <a:ea typeface="Trebuchet MS"/>
                <a:cs typeface="Trebuchet MS"/>
                <a:sym typeface="Trebuchet MS"/>
              </a:rPr>
              <a:t>Timeline For Completing Each Modules And For Testing</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txBox="1"/>
          <p:nvPr/>
        </p:nvSpPr>
        <p:spPr>
          <a:xfrm>
            <a:off x="1778559" y="2321004"/>
            <a:ext cx="12570380" cy="22159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3800">
                <a:solidFill>
                  <a:schemeClr val="lt1"/>
                </a:solidFill>
                <a:latin typeface="Architects Daughter"/>
                <a:ea typeface="Architects Daughter"/>
                <a:cs typeface="Architects Daughter"/>
                <a:sym typeface="Architects Daughter"/>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800"/>
              <a:buFont typeface="Trebuchet MS"/>
              <a:buNone/>
            </a:pPr>
            <a:r>
              <a:rPr lang="en-IN" sz="4800"/>
              <a:t>Constraints</a:t>
            </a:r>
            <a:endParaRPr/>
          </a:p>
        </p:txBody>
      </p:sp>
      <p:sp>
        <p:nvSpPr>
          <p:cNvPr id="222" name="Google Shape;222;p3"/>
          <p:cNvSpPr txBox="1">
            <a:spLocks noGrp="1"/>
          </p:cNvSpPr>
          <p:nvPr>
            <p:ph type="body" idx="1"/>
          </p:nvPr>
        </p:nvSpPr>
        <p:spPr>
          <a:xfrm>
            <a:off x="1" y="1976284"/>
            <a:ext cx="12192000" cy="4881715"/>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107000"/>
              </a:lnSpc>
              <a:spcBef>
                <a:spcPts val="0"/>
              </a:spcBef>
              <a:spcAft>
                <a:spcPts val="0"/>
              </a:spcAft>
              <a:buClr>
                <a:schemeClr val="lt1"/>
              </a:buClr>
              <a:buSzPct val="100000"/>
              <a:buChar char="•"/>
            </a:pPr>
            <a:r>
              <a:rPr lang="en-IN">
                <a:latin typeface="Arial"/>
                <a:ea typeface="Arial"/>
                <a:cs typeface="Arial"/>
                <a:sym typeface="Arial"/>
              </a:rPr>
              <a:t>A student should be able to register in a particular course only if he/she has already completed all prerequisites for that course. </a:t>
            </a:r>
            <a:endParaRPr/>
          </a:p>
          <a:p>
            <a:pPr marL="228600" lvl="0" indent="-228600" algn="l" rtl="0">
              <a:lnSpc>
                <a:spcPct val="107000"/>
              </a:lnSpc>
              <a:spcBef>
                <a:spcPts val="1800"/>
              </a:spcBef>
              <a:spcAft>
                <a:spcPts val="0"/>
              </a:spcAft>
              <a:buClr>
                <a:schemeClr val="lt1"/>
              </a:buClr>
              <a:buSzPct val="100000"/>
              <a:buChar char="•"/>
            </a:pPr>
            <a:r>
              <a:rPr lang="en-IN">
                <a:latin typeface="Arial"/>
                <a:ea typeface="Arial"/>
                <a:cs typeface="Arial"/>
                <a:sym typeface="Arial"/>
              </a:rPr>
              <a:t>Each student should register for a minimum of 4 and a maximum of 6 courses per semester.</a:t>
            </a:r>
            <a:endParaRPr/>
          </a:p>
          <a:p>
            <a:pPr marL="228600" lvl="0" indent="-228600" algn="l" rtl="0">
              <a:lnSpc>
                <a:spcPct val="107000"/>
              </a:lnSpc>
              <a:spcBef>
                <a:spcPts val="1800"/>
              </a:spcBef>
              <a:spcAft>
                <a:spcPts val="0"/>
              </a:spcAft>
              <a:buClr>
                <a:schemeClr val="lt1"/>
              </a:buClr>
              <a:buSzPct val="100000"/>
              <a:buChar char="•"/>
            </a:pPr>
            <a:r>
              <a:rPr lang="en-IN">
                <a:latin typeface="Arial"/>
                <a:ea typeface="Arial"/>
                <a:cs typeface="Arial"/>
                <a:sym typeface="Arial"/>
              </a:rPr>
              <a:t>Every section will have a fixed strength. If the section fills up, further registration should not be allowed. </a:t>
            </a:r>
            <a:endParaRPr/>
          </a:p>
          <a:p>
            <a:pPr marL="228600" lvl="0" indent="-228600" algn="l" rtl="0">
              <a:lnSpc>
                <a:spcPct val="107000"/>
              </a:lnSpc>
              <a:spcBef>
                <a:spcPts val="1800"/>
              </a:spcBef>
              <a:spcAft>
                <a:spcPts val="0"/>
              </a:spcAft>
              <a:buClr>
                <a:schemeClr val="lt1"/>
              </a:buClr>
              <a:buSzPct val="100000"/>
              <a:buChar char="•"/>
            </a:pPr>
            <a:r>
              <a:rPr lang="en-IN">
                <a:latin typeface="Arial"/>
                <a:ea typeface="Arial"/>
                <a:cs typeface="Arial"/>
                <a:sym typeface="Arial"/>
              </a:rPr>
              <a:t>A wait list (10% of the class strength) will be maintained in case the allotment is not possible in the first round. </a:t>
            </a:r>
            <a:endParaRPr/>
          </a:p>
          <a:p>
            <a:pPr marL="228600" lvl="0" indent="-228600" algn="l" rtl="0">
              <a:lnSpc>
                <a:spcPct val="107000"/>
              </a:lnSpc>
              <a:spcBef>
                <a:spcPts val="1800"/>
              </a:spcBef>
              <a:spcAft>
                <a:spcPts val="0"/>
              </a:spcAft>
              <a:buClr>
                <a:schemeClr val="lt1"/>
              </a:buClr>
              <a:buSzPct val="100000"/>
              <a:buChar char="•"/>
            </a:pPr>
            <a:r>
              <a:rPr lang="en-IN">
                <a:latin typeface="Arial"/>
                <a:ea typeface="Arial"/>
                <a:cs typeface="Arial"/>
                <a:sym typeface="Arial"/>
              </a:rPr>
              <a:t>If a student wants to add or drop any course after initial registration, it should be allowed only within the first two weeks after the semester starts. </a:t>
            </a:r>
            <a:endParaRPr/>
          </a:p>
          <a:p>
            <a:pPr marL="228600" lvl="0" indent="-228600" algn="l" rtl="0">
              <a:lnSpc>
                <a:spcPct val="107000"/>
              </a:lnSpc>
              <a:spcBef>
                <a:spcPts val="1800"/>
              </a:spcBef>
              <a:spcAft>
                <a:spcPts val="0"/>
              </a:spcAft>
              <a:buClr>
                <a:schemeClr val="lt1"/>
              </a:buClr>
              <a:buSzPct val="100000"/>
              <a:buChar char="•"/>
            </a:pPr>
            <a:r>
              <a:rPr lang="en-IN">
                <a:latin typeface="Arial"/>
                <a:ea typeface="Arial"/>
                <a:cs typeface="Arial"/>
                <a:sym typeface="Arial"/>
              </a:rPr>
              <a:t>Students from the waitlist can be allotted their choice subsequent to the processing of drop requests.</a:t>
            </a:r>
            <a:endParaRPr/>
          </a:p>
          <a:p>
            <a:pPr marL="228600" lvl="0" indent="-40639" algn="l" rtl="0">
              <a:lnSpc>
                <a:spcPct val="90000"/>
              </a:lnSpc>
              <a:spcBef>
                <a:spcPts val="1800"/>
              </a:spcBef>
              <a:spcAft>
                <a:spcPts val="0"/>
              </a:spcAft>
              <a:buClr>
                <a:schemeClr val="lt1"/>
              </a:buClr>
              <a:buSzPct val="100000"/>
              <a:buNone/>
            </a:pPr>
            <a:endParaRPr sz="3200"/>
          </a:p>
        </p:txBody>
      </p:sp>
    </p:spTree>
  </p:cSld>
  <p:clrMapOvr>
    <a:masterClrMapping/>
  </p:clrMapOvr>
  <p:transition>
    <p:wipe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4"/>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5400"/>
              <a:buFont typeface="Trebuchet MS"/>
              <a:buNone/>
            </a:pPr>
            <a:r>
              <a:rPr lang="en-IN" sz="5400"/>
              <a:t>Executive summary</a:t>
            </a:r>
            <a:endParaRPr/>
          </a:p>
        </p:txBody>
      </p:sp>
      <p:sp>
        <p:nvSpPr>
          <p:cNvPr id="228" name="Google Shape;228;p4"/>
          <p:cNvSpPr txBox="1">
            <a:spLocks noGrp="1"/>
          </p:cNvSpPr>
          <p:nvPr>
            <p:ph type="body" idx="1"/>
          </p:nvPr>
        </p:nvSpPr>
        <p:spPr>
          <a:xfrm>
            <a:off x="1" y="1986116"/>
            <a:ext cx="12192000" cy="4871883"/>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lt1"/>
              </a:buClr>
              <a:buSzPct val="100000"/>
              <a:buChar char="•"/>
            </a:pPr>
            <a:r>
              <a:rPr lang="en-IN">
                <a:latin typeface="Arial"/>
                <a:ea typeface="Arial"/>
                <a:cs typeface="Arial"/>
                <a:sym typeface="Arial"/>
              </a:rPr>
              <a:t>The course registration software system can streamline and automate the registration process for students, addressing challenges of the current manual system such as errors, inefficiencies, and limited data for decision-making.</a:t>
            </a:r>
            <a:endParaRPr/>
          </a:p>
          <a:p>
            <a:pPr marL="228600" lvl="0" indent="-228600" algn="l" rtl="0">
              <a:lnSpc>
                <a:spcPct val="107000"/>
              </a:lnSpc>
              <a:spcBef>
                <a:spcPts val="1000"/>
              </a:spcBef>
              <a:spcAft>
                <a:spcPts val="0"/>
              </a:spcAft>
              <a:buClr>
                <a:schemeClr val="lt1"/>
              </a:buClr>
              <a:buSzPct val="100000"/>
              <a:buChar char="•"/>
            </a:pPr>
            <a:r>
              <a:rPr lang="en-IN">
                <a:latin typeface="Arial"/>
                <a:ea typeface="Arial"/>
                <a:cs typeface="Arial"/>
                <a:sym typeface="Arial"/>
              </a:rPr>
              <a:t>The software should allow students to log in, choose courses with a minimum of four and a maximum of six per semester, and display the list of successfully allotted courses with the teacher's name. Various slots should also be allocated to handle large number of users. A waitlist should also be maintained.</a:t>
            </a:r>
            <a:endParaRPr/>
          </a:p>
          <a:p>
            <a:pPr marL="228600" lvl="0" indent="-228600" algn="l" rtl="0">
              <a:lnSpc>
                <a:spcPct val="107000"/>
              </a:lnSpc>
              <a:spcBef>
                <a:spcPts val="1800"/>
              </a:spcBef>
              <a:spcAft>
                <a:spcPts val="0"/>
              </a:spcAft>
              <a:buClr>
                <a:schemeClr val="lt1"/>
              </a:buClr>
              <a:buSzPct val="100000"/>
              <a:buChar char="•"/>
            </a:pPr>
            <a:r>
              <a:rPr lang="en-IN">
                <a:latin typeface="Arial"/>
                <a:ea typeface="Arial"/>
                <a:cs typeface="Arial"/>
                <a:sym typeface="Arial"/>
              </a:rPr>
              <a:t>Constraints such as prerequisites, fixed section strength, and a waitlist (10% of the class strength) should be implemented. Students should be able to add or drop courses within the first two weeks after the semester starts.</a:t>
            </a:r>
            <a:endParaRPr/>
          </a:p>
          <a:p>
            <a:pPr marL="228600" lvl="0" indent="-228600" algn="l" rtl="0">
              <a:lnSpc>
                <a:spcPct val="107000"/>
              </a:lnSpc>
              <a:spcBef>
                <a:spcPts val="1800"/>
              </a:spcBef>
              <a:spcAft>
                <a:spcPts val="0"/>
              </a:spcAft>
              <a:buClr>
                <a:schemeClr val="lt1"/>
              </a:buClr>
              <a:buSzPct val="100000"/>
              <a:buChar char="•"/>
            </a:pPr>
            <a:r>
              <a:rPr lang="en-IN">
                <a:latin typeface="Arial"/>
                <a:ea typeface="Arial"/>
                <a:cs typeface="Arial"/>
                <a:sym typeface="Arial"/>
              </a:rPr>
              <a:t>This problem statement has been explored and referred with various universities like Vellore Institute of Technology, Massachusetts Institute of Technology, Georgia Institute of Technology, University of Michigan and Stanford University.</a:t>
            </a:r>
            <a:endParaRPr/>
          </a:p>
          <a:p>
            <a:pPr marL="0" lvl="0" indent="0" algn="l" rtl="0">
              <a:lnSpc>
                <a:spcPct val="90000"/>
              </a:lnSpc>
              <a:spcBef>
                <a:spcPts val="1800"/>
              </a:spcBef>
              <a:spcAft>
                <a:spcPts val="0"/>
              </a:spcAft>
              <a:buClr>
                <a:schemeClr val="lt1"/>
              </a:buClr>
              <a:buSzPct val="100000"/>
              <a:buNone/>
            </a:pPr>
            <a:endParaRPr sz="3200"/>
          </a:p>
        </p:txBody>
      </p:sp>
    </p:spTree>
  </p:cSld>
  <p:clrMapOvr>
    <a:masterClrMapping/>
  </p:clrMapOvr>
  <p:transition>
    <p:wipe di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5"/>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000"/>
              <a:buFont typeface="Arial"/>
              <a:buNone/>
            </a:pPr>
            <a:r>
              <a:rPr lang="en-IN" sz="4000" b="1">
                <a:latin typeface="Arial"/>
                <a:ea typeface="Arial"/>
                <a:cs typeface="Arial"/>
                <a:sym typeface="Arial"/>
              </a:rPr>
              <a:t>Various stages involved in the process:</a:t>
            </a:r>
            <a:endParaRPr sz="6600" b="1">
              <a:latin typeface="Arial"/>
              <a:ea typeface="Arial"/>
              <a:cs typeface="Arial"/>
              <a:sym typeface="Arial"/>
            </a:endParaRPr>
          </a:p>
        </p:txBody>
      </p:sp>
      <p:pic>
        <p:nvPicPr>
          <p:cNvPr id="234" name="Google Shape;234;p5"/>
          <p:cNvPicPr preferRelativeResize="0">
            <a:picLocks noGrp="1"/>
          </p:cNvPicPr>
          <p:nvPr>
            <p:ph type="body" idx="1"/>
          </p:nvPr>
        </p:nvPicPr>
        <p:blipFill rotWithShape="1">
          <a:blip r:embed="rId3">
            <a:alphaModFix/>
          </a:blip>
          <a:srcRect/>
          <a:stretch/>
        </p:blipFill>
        <p:spPr>
          <a:xfrm>
            <a:off x="2038586" y="1977615"/>
            <a:ext cx="6897330" cy="4880385"/>
          </a:xfrm>
          <a:prstGeom prst="rect">
            <a:avLst/>
          </a:prstGeom>
          <a:noFill/>
          <a:ln>
            <a:noFill/>
          </a:ln>
        </p:spPr>
      </p:pic>
    </p:spTree>
  </p:cSld>
  <p:clrMapOvr>
    <a:masterClrMapping/>
  </p:clrMapOvr>
  <p:transition>
    <p:wipe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6"/>
          <p:cNvSpPr txBox="1">
            <a:spLocks noGrp="1"/>
          </p:cNvSpPr>
          <p:nvPr>
            <p:ph type="title"/>
          </p:nvPr>
        </p:nvSpPr>
        <p:spPr>
          <a:xfrm>
            <a:off x="680322" y="2869895"/>
            <a:ext cx="9613860" cy="109078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6000"/>
              <a:buFont typeface="Trebuchet MS"/>
              <a:buNone/>
            </a:pPr>
            <a:r>
              <a:rPr lang="en-IN" sz="6000"/>
              <a:t>Data Flow Diagrams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pic>
        <p:nvPicPr>
          <p:cNvPr id="244" name="Google Shape;244;p7"/>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49" name="Google Shape;249;p8" descr="A diagram of a company"/>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grpSp>
        <p:nvGrpSpPr>
          <p:cNvPr id="254" name="Google Shape;254;p9"/>
          <p:cNvGrpSpPr/>
          <p:nvPr/>
        </p:nvGrpSpPr>
        <p:grpSpPr>
          <a:xfrm>
            <a:off x="3372465" y="0"/>
            <a:ext cx="8868696" cy="6858000"/>
            <a:chOff x="1258530" y="0"/>
            <a:chExt cx="8868696" cy="6858000"/>
          </a:xfrm>
        </p:grpSpPr>
        <p:pic>
          <p:nvPicPr>
            <p:cNvPr id="255" name="Google Shape;255;p9"/>
            <p:cNvPicPr preferRelativeResize="0"/>
            <p:nvPr/>
          </p:nvPicPr>
          <p:blipFill rotWithShape="1">
            <a:blip r:embed="rId3">
              <a:alphaModFix/>
            </a:blip>
            <a:srcRect r="9460"/>
            <a:stretch/>
          </p:blipFill>
          <p:spPr>
            <a:xfrm>
              <a:off x="1258530" y="0"/>
              <a:ext cx="8868696" cy="6858000"/>
            </a:xfrm>
            <a:prstGeom prst="rect">
              <a:avLst/>
            </a:prstGeom>
            <a:noFill/>
            <a:ln>
              <a:noFill/>
            </a:ln>
          </p:spPr>
        </p:pic>
        <p:sp>
          <p:nvSpPr>
            <p:cNvPr id="256" name="Google Shape;256;p9"/>
            <p:cNvSpPr/>
            <p:nvPr/>
          </p:nvSpPr>
          <p:spPr>
            <a:xfrm>
              <a:off x="8445910" y="3224981"/>
              <a:ext cx="1681316" cy="150433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257" name="Google Shape;257;p9"/>
            <p:cNvSpPr/>
            <p:nvPr/>
          </p:nvSpPr>
          <p:spPr>
            <a:xfrm>
              <a:off x="5869858" y="5850194"/>
              <a:ext cx="4257368" cy="100780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258" name="Google Shape;258;p9"/>
            <p:cNvSpPr/>
            <p:nvPr/>
          </p:nvSpPr>
          <p:spPr>
            <a:xfrm>
              <a:off x="6980245" y="5525729"/>
              <a:ext cx="1190361" cy="406790"/>
            </a:xfrm>
            <a:custGeom>
              <a:avLst/>
              <a:gdLst/>
              <a:ahLst/>
              <a:cxnLst/>
              <a:rect l="l" t="t" r="r" b="b"/>
              <a:pathLst>
                <a:path w="1190361" h="406790" extrusionOk="0">
                  <a:moveTo>
                    <a:pt x="983884" y="19665"/>
                  </a:moveTo>
                  <a:lnTo>
                    <a:pt x="983884" y="19665"/>
                  </a:lnTo>
                  <a:cubicBezTo>
                    <a:pt x="1018477" y="65789"/>
                    <a:pt x="1026962" y="95281"/>
                    <a:pt x="1072374" y="117987"/>
                  </a:cubicBezTo>
                  <a:cubicBezTo>
                    <a:pt x="1081644" y="122622"/>
                    <a:pt x="1092039" y="124542"/>
                    <a:pt x="1101871" y="127819"/>
                  </a:cubicBezTo>
                  <a:cubicBezTo>
                    <a:pt x="1131597" y="147636"/>
                    <a:pt x="1146855" y="155024"/>
                    <a:pt x="1170697" y="186813"/>
                  </a:cubicBezTo>
                  <a:cubicBezTo>
                    <a:pt x="1179491" y="198539"/>
                    <a:pt x="1183806" y="213032"/>
                    <a:pt x="1190361" y="226142"/>
                  </a:cubicBezTo>
                  <a:cubicBezTo>
                    <a:pt x="1183806" y="249084"/>
                    <a:pt x="1191413" y="283130"/>
                    <a:pt x="1170697" y="294968"/>
                  </a:cubicBezTo>
                  <a:cubicBezTo>
                    <a:pt x="1136432" y="314548"/>
                    <a:pt x="1091871" y="299905"/>
                    <a:pt x="1052710" y="304800"/>
                  </a:cubicBezTo>
                  <a:cubicBezTo>
                    <a:pt x="1039301" y="306476"/>
                    <a:pt x="1026548" y="311593"/>
                    <a:pt x="1013381" y="314632"/>
                  </a:cubicBezTo>
                  <a:lnTo>
                    <a:pt x="924890" y="334297"/>
                  </a:lnTo>
                  <a:cubicBezTo>
                    <a:pt x="898582" y="340487"/>
                    <a:pt x="872795" y="348980"/>
                    <a:pt x="846232" y="353961"/>
                  </a:cubicBezTo>
                  <a:cubicBezTo>
                    <a:pt x="820261" y="358831"/>
                    <a:pt x="793766" y="360302"/>
                    <a:pt x="767574" y="363794"/>
                  </a:cubicBezTo>
                  <a:cubicBezTo>
                    <a:pt x="744603" y="366857"/>
                    <a:pt x="721809" y="371320"/>
                    <a:pt x="698749" y="373626"/>
                  </a:cubicBezTo>
                  <a:cubicBezTo>
                    <a:pt x="608977" y="382603"/>
                    <a:pt x="479536" y="388535"/>
                    <a:pt x="393949" y="393290"/>
                  </a:cubicBezTo>
                  <a:cubicBezTo>
                    <a:pt x="299648" y="405078"/>
                    <a:pt x="245554" y="416604"/>
                    <a:pt x="138310" y="393290"/>
                  </a:cubicBezTo>
                  <a:cubicBezTo>
                    <a:pt x="117803" y="388832"/>
                    <a:pt x="106854" y="365228"/>
                    <a:pt x="89149" y="353961"/>
                  </a:cubicBezTo>
                  <a:cubicBezTo>
                    <a:pt x="70601" y="342158"/>
                    <a:pt x="49820" y="334297"/>
                    <a:pt x="30155" y="324465"/>
                  </a:cubicBezTo>
                  <a:cubicBezTo>
                    <a:pt x="-13785" y="258557"/>
                    <a:pt x="-3038" y="287647"/>
                    <a:pt x="20323" y="147484"/>
                  </a:cubicBezTo>
                  <a:cubicBezTo>
                    <a:pt x="22266" y="135828"/>
                    <a:pt x="30155" y="124542"/>
                    <a:pt x="39987" y="117987"/>
                  </a:cubicBezTo>
                  <a:cubicBezTo>
                    <a:pt x="51231" y="110491"/>
                    <a:pt x="66206" y="111432"/>
                    <a:pt x="79316" y="108155"/>
                  </a:cubicBezTo>
                  <a:cubicBezTo>
                    <a:pt x="95703" y="98323"/>
                    <a:pt x="111080" y="86566"/>
                    <a:pt x="128478" y="78658"/>
                  </a:cubicBezTo>
                  <a:cubicBezTo>
                    <a:pt x="147348" y="70081"/>
                    <a:pt x="167362" y="64022"/>
                    <a:pt x="187471" y="58994"/>
                  </a:cubicBezTo>
                  <a:cubicBezTo>
                    <a:pt x="222800" y="50161"/>
                    <a:pt x="247904" y="42773"/>
                    <a:pt x="285794" y="39329"/>
                  </a:cubicBezTo>
                  <a:cubicBezTo>
                    <a:pt x="338119" y="34572"/>
                    <a:pt x="390736" y="33687"/>
                    <a:pt x="443110" y="29497"/>
                  </a:cubicBezTo>
                  <a:cubicBezTo>
                    <a:pt x="472694" y="27130"/>
                    <a:pt x="502220" y="23862"/>
                    <a:pt x="531600" y="19665"/>
                  </a:cubicBezTo>
                  <a:cubicBezTo>
                    <a:pt x="548144" y="17302"/>
                    <a:pt x="564164" y="11785"/>
                    <a:pt x="580761" y="9832"/>
                  </a:cubicBezTo>
                  <a:cubicBezTo>
                    <a:pt x="619956" y="5221"/>
                    <a:pt x="659420" y="3277"/>
                    <a:pt x="698749" y="0"/>
                  </a:cubicBezTo>
                  <a:cubicBezTo>
                    <a:pt x="951878" y="10125"/>
                    <a:pt x="936361" y="16387"/>
                    <a:pt x="983884" y="1966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259" name="Google Shape;259;p9"/>
            <p:cNvSpPr/>
            <p:nvPr/>
          </p:nvSpPr>
          <p:spPr>
            <a:xfrm>
              <a:off x="9901084" y="2487561"/>
              <a:ext cx="226142" cy="50144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rebuchet MS"/>
                <a:ea typeface="Trebuchet MS"/>
                <a:cs typeface="Trebuchet MS"/>
                <a:sym typeface="Trebuchet MS"/>
              </a:endParaRPr>
            </a:p>
          </p:txBody>
        </p:sp>
      </p:grpSp>
      <p:sp>
        <p:nvSpPr>
          <p:cNvPr id="260" name="Google Shape;260;p9"/>
          <p:cNvSpPr txBox="1"/>
          <p:nvPr/>
        </p:nvSpPr>
        <p:spPr>
          <a:xfrm>
            <a:off x="-24580" y="1770852"/>
            <a:ext cx="3397045" cy="2436308"/>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n-IN" sz="4800" b="1">
                <a:solidFill>
                  <a:schemeClr val="lt1"/>
                </a:solidFill>
                <a:latin typeface="Arial"/>
                <a:ea typeface="Arial"/>
                <a:cs typeface="Arial"/>
                <a:sym typeface="Arial"/>
              </a:rPr>
              <a:t>Part 1 (Login Processes)</a:t>
            </a:r>
            <a:endParaRPr sz="3600">
              <a:solidFill>
                <a:schemeClr val="lt1"/>
              </a:solidFill>
              <a:latin typeface="Arial"/>
              <a:ea typeface="Arial"/>
              <a:cs typeface="Arial"/>
              <a:sym typeface="Arial"/>
            </a:endParaRPr>
          </a:p>
        </p:txBody>
      </p:sp>
      <p:sp>
        <p:nvSpPr>
          <p:cNvPr id="261" name="Google Shape;261;p9"/>
          <p:cNvSpPr txBox="1"/>
          <p:nvPr/>
        </p:nvSpPr>
        <p:spPr>
          <a:xfrm>
            <a:off x="-24581" y="0"/>
            <a:ext cx="3397045"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5400">
                <a:solidFill>
                  <a:schemeClr val="lt1"/>
                </a:solidFill>
                <a:latin typeface="Trebuchet MS"/>
                <a:ea typeface="Trebuchet MS"/>
                <a:cs typeface="Trebuchet MS"/>
                <a:sym typeface="Trebuchet MS"/>
              </a:rPr>
              <a:t>LEVEL 2	</a:t>
            </a:r>
            <a:endParaRPr/>
          </a:p>
        </p:txBody>
      </p:sp>
    </p:spTree>
  </p:cSld>
  <p:clrMapOvr>
    <a:masterClrMapping/>
  </p:clrMapOvr>
</p:sld>
</file>

<file path=ppt/theme/theme1.xml><?xml version="1.0" encoding="utf-8"?>
<a:theme xmlns:a="http://schemas.openxmlformats.org/drawingml/2006/main" name="Berlin">
  <a:themeElements>
    <a:clrScheme name="Berlin">
      <a:dk1>
        <a:srgbClr val="000000"/>
      </a:dk1>
      <a:lt1>
        <a:srgbClr val="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27</Slides>
  <Notes>27</Notes>
  <HiddenSlides>0</HiddenSlide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Berlin</vt:lpstr>
      <vt:lpstr>Software System for University Course Registration</vt:lpstr>
      <vt:lpstr>Problem Statement</vt:lpstr>
      <vt:lpstr>Constraints</vt:lpstr>
      <vt:lpstr>Executive summary</vt:lpstr>
      <vt:lpstr>Various stages involved in the process:</vt:lpstr>
      <vt:lpstr>Data Flow Diagrams</vt:lpstr>
      <vt:lpstr>PowerPoint Presentation</vt:lpstr>
      <vt:lpstr>PowerPoint Presentation</vt:lpstr>
      <vt:lpstr>PowerPoint Presentation</vt:lpstr>
      <vt:lpstr>PowerPoint Presentation</vt:lpstr>
      <vt:lpstr>PowerPoint Presentation</vt:lpstr>
      <vt:lpstr>PowerPoint Presentation</vt:lpstr>
      <vt:lpstr>Architectural diagram</vt:lpstr>
      <vt:lpstr>PowerPoint Presentation</vt:lpstr>
      <vt:lpstr>Flowcharts</vt:lpstr>
      <vt:lpstr>PowerPoint Presentation</vt:lpstr>
      <vt:lpstr>PowerPoint Presentation</vt:lpstr>
      <vt:lpstr>PowerPoint Presentation</vt:lpstr>
      <vt:lpstr>PowerPoint Presentation</vt:lpstr>
      <vt:lpstr>PowerPoint Presentation</vt:lpstr>
      <vt:lpstr>Non-Functional Requirements</vt:lpstr>
      <vt:lpstr>Non-Functional Requirements</vt:lpstr>
      <vt:lpstr>Scope and Limitation</vt:lpstr>
      <vt:lpstr>Scope and Limitation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System for University Course Registration</dc:title>
  <dc:creator>RAMCHARAN S</dc:creator>
  <cp:lastModifiedBy>SARAVANAN E</cp:lastModifiedBy>
  <cp:revision>1</cp:revision>
  <dcterms:created xsi:type="dcterms:W3CDTF">2024-04-15T14:57:57Z</dcterms:created>
  <dcterms:modified xsi:type="dcterms:W3CDTF">2024-05-10T08:56:08Z</dcterms:modified>
</cp:coreProperties>
</file>